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8"/>
  </p:handoutMasterIdLst>
  <p:sldIdLst>
    <p:sldId id="256" r:id="rId2"/>
    <p:sldId id="275" r:id="rId3"/>
    <p:sldId id="280" r:id="rId4"/>
    <p:sldId id="257" r:id="rId5"/>
    <p:sldId id="281" r:id="rId6"/>
    <p:sldId id="282" r:id="rId7"/>
    <p:sldId id="283" r:id="rId8"/>
    <p:sldId id="259" r:id="rId9"/>
    <p:sldId id="336" r:id="rId10"/>
    <p:sldId id="335" r:id="rId11"/>
    <p:sldId id="284" r:id="rId12"/>
    <p:sldId id="277" r:id="rId13"/>
    <p:sldId id="260" r:id="rId14"/>
    <p:sldId id="325" r:id="rId15"/>
    <p:sldId id="320" r:id="rId16"/>
    <p:sldId id="321" r:id="rId17"/>
    <p:sldId id="322" r:id="rId18"/>
    <p:sldId id="323" r:id="rId19"/>
    <p:sldId id="324" r:id="rId20"/>
    <p:sldId id="288" r:id="rId21"/>
    <p:sldId id="289" r:id="rId22"/>
    <p:sldId id="290" r:id="rId23"/>
    <p:sldId id="276" r:id="rId24"/>
    <p:sldId id="285" r:id="rId25"/>
    <p:sldId id="287" r:id="rId26"/>
    <p:sldId id="292" r:id="rId27"/>
    <p:sldId id="293" r:id="rId28"/>
    <p:sldId id="341" r:id="rId29"/>
    <p:sldId id="294" r:id="rId30"/>
    <p:sldId id="263" r:id="rId31"/>
    <p:sldId id="344" r:id="rId32"/>
    <p:sldId id="353" r:id="rId33"/>
    <p:sldId id="345" r:id="rId34"/>
    <p:sldId id="354" r:id="rId35"/>
    <p:sldId id="352" r:id="rId36"/>
    <p:sldId id="347" r:id="rId37"/>
    <p:sldId id="348" r:id="rId38"/>
    <p:sldId id="349" r:id="rId39"/>
    <p:sldId id="296" r:id="rId40"/>
    <p:sldId id="297" r:id="rId41"/>
    <p:sldId id="264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26" r:id="rId59"/>
    <p:sldId id="279" r:id="rId60"/>
    <p:sldId id="314" r:id="rId61"/>
    <p:sldId id="329" r:id="rId62"/>
    <p:sldId id="334" r:id="rId63"/>
    <p:sldId id="337" r:id="rId64"/>
    <p:sldId id="338" r:id="rId65"/>
    <p:sldId id="339" r:id="rId66"/>
    <p:sldId id="340" r:id="rId67"/>
    <p:sldId id="295" r:id="rId68"/>
    <p:sldId id="268" r:id="rId69"/>
    <p:sldId id="269" r:id="rId70"/>
    <p:sldId id="270" r:id="rId71"/>
    <p:sldId id="327" r:id="rId72"/>
    <p:sldId id="330" r:id="rId73"/>
    <p:sldId id="331" r:id="rId74"/>
    <p:sldId id="332" r:id="rId75"/>
    <p:sldId id="328" r:id="rId76"/>
    <p:sldId id="333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C71AA-EF05-41F4-8FCC-F5FF0E3AE1DC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E711B-E423-469D-81A4-56A1EFE2C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Wavelet Rasterization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Josiah Manson and Scott Schaefer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Raster Equation</a:t>
            </a:r>
            <a:endParaRPr lang="en-US" dirty="0"/>
          </a:p>
        </p:txBody>
      </p:sp>
      <p:pic>
        <p:nvPicPr>
          <p:cNvPr id="7" name="Picture 2" descr="C:\Documents and Settings\Josiah\Desktop\karenswhimsy.co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9266" y="1447800"/>
            <a:ext cx="2548333" cy="5218987"/>
          </a:xfrm>
          <a:prstGeom prst="rect">
            <a:avLst/>
          </a:prstGeom>
          <a:noFill/>
        </p:spPr>
      </p:pic>
      <p:pic>
        <p:nvPicPr>
          <p:cNvPr id="8" name="Picture 2" descr="C:\Documents and Settings\Josiah\Desktop\karenswhimsy.co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0" y="1508959"/>
            <a:ext cx="2548334" cy="509666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3886200" y="37338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109460" y="2011680"/>
            <a:ext cx="265176" cy="269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9024" y="2016252"/>
            <a:ext cx="265176" cy="269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7170" name="Picture 2" descr="C:\joe\tris2indicator\paper\figures\csg\cs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784" y="1295400"/>
            <a:ext cx="7739416" cy="5285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96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“A </a:t>
            </a:r>
            <a:r>
              <a:rPr lang="en-US" sz="1200" b="1" dirty="0" err="1" smtClean="0"/>
              <a:t>Multiscale</a:t>
            </a:r>
            <a:r>
              <a:rPr lang="en-US" sz="1200" b="1" dirty="0" smtClean="0"/>
              <a:t> Approach to Mesh-based Surface Tension Flows” </a:t>
            </a:r>
            <a:r>
              <a:rPr lang="en-US" sz="1200" dirty="0" smtClean="0"/>
              <a:t>Nils </a:t>
            </a:r>
            <a:r>
              <a:rPr lang="en-US" sz="1200" dirty="0" err="1" smtClean="0"/>
              <a:t>Thuerey</a:t>
            </a:r>
            <a:r>
              <a:rPr lang="en-US" sz="1200" dirty="0" smtClean="0"/>
              <a:t>, Chris </a:t>
            </a:r>
            <a:r>
              <a:rPr lang="en-US" sz="1200" dirty="0" err="1" smtClean="0"/>
              <a:t>Wojtan</a:t>
            </a:r>
            <a:r>
              <a:rPr lang="en-US" sz="1200" dirty="0" smtClean="0"/>
              <a:t>, Markus Gross, and Greg Turk</a:t>
            </a:r>
            <a:endParaRPr lang="en-US" sz="1200" b="1" dirty="0" smtClean="0"/>
          </a:p>
          <a:p>
            <a:endParaRPr lang="en-US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05384"/>
            <a:ext cx="8386762" cy="466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298514" y="1600200"/>
            <a:ext cx="2663886" cy="3874532"/>
            <a:chOff x="1298514" y="1600200"/>
            <a:chExt cx="2663886" cy="3874532"/>
          </a:xfrm>
        </p:grpSpPr>
        <p:sp>
          <p:nvSpPr>
            <p:cNvPr id="17" name="Rectangle 16"/>
            <p:cNvSpPr/>
            <p:nvPr/>
          </p:nvSpPr>
          <p:spPr>
            <a:xfrm>
              <a:off x="1603314" y="1752600"/>
              <a:ext cx="2133600" cy="1752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603314" y="3505200"/>
              <a:ext cx="2133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87386" y="3543300"/>
              <a:ext cx="35814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74714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0714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98514" y="51054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7828" y="1600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03314" y="1752600"/>
              <a:ext cx="2133600" cy="158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438400" y="5562600"/>
            <a:ext cx="596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grpSp>
        <p:nvGrpSpPr>
          <p:cNvPr id="2" name="Group 31"/>
          <p:cNvGrpSpPr/>
          <p:nvPr/>
        </p:nvGrpSpPr>
        <p:grpSpPr>
          <a:xfrm>
            <a:off x="1298514" y="1600200"/>
            <a:ext cx="2663886" cy="3874532"/>
            <a:chOff x="1298514" y="1600200"/>
            <a:chExt cx="2663886" cy="3874532"/>
          </a:xfrm>
        </p:grpSpPr>
        <p:sp>
          <p:nvSpPr>
            <p:cNvPr id="17" name="Rectangle 16"/>
            <p:cNvSpPr/>
            <p:nvPr/>
          </p:nvSpPr>
          <p:spPr>
            <a:xfrm>
              <a:off x="1603314" y="1752600"/>
              <a:ext cx="2133600" cy="1752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603314" y="3505200"/>
              <a:ext cx="2133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87386" y="3543300"/>
              <a:ext cx="35814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74714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0714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98514" y="51054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7828" y="1600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03314" y="1752600"/>
              <a:ext cx="2133600" cy="158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/>
          <p:nvPr/>
        </p:nvGrpSpPr>
        <p:grpSpPr>
          <a:xfrm>
            <a:off x="5334000" y="1600200"/>
            <a:ext cx="2663886" cy="3874532"/>
            <a:chOff x="5334000" y="1600200"/>
            <a:chExt cx="2663886" cy="3874532"/>
          </a:xfrm>
        </p:grpSpPr>
        <p:sp>
          <p:nvSpPr>
            <p:cNvPr id="30" name="Rectangle 29"/>
            <p:cNvSpPr/>
            <p:nvPr/>
          </p:nvSpPr>
          <p:spPr>
            <a:xfrm>
              <a:off x="6705600" y="3505200"/>
              <a:ext cx="1066800" cy="1752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38800" y="1752600"/>
              <a:ext cx="1066800" cy="1752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638800" y="3505200"/>
              <a:ext cx="21336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48100" y="3543300"/>
              <a:ext cx="35814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410200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96200" y="3429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4000" y="5105400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13314" y="1600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638800" y="1752600"/>
              <a:ext cx="1066800" cy="239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705600" y="5257800"/>
              <a:ext cx="1066800" cy="239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438400" y="5562600"/>
            <a:ext cx="596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latin typeface="Times New Roman" pitchFamily="18" charset="0"/>
                <a:cs typeface="Times New Roman" pitchFamily="18" charset="0"/>
              </a:rPr>
              <a:t>Φ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8953" y="5562600"/>
            <a:ext cx="601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>
                <a:latin typeface="Times New Roman" pitchFamily="18" charset="0"/>
                <a:cs typeface="Times New Roman" pitchFamily="18" charset="0"/>
              </a:rPr>
              <a:t>Ψ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600200" y="1752600"/>
            <a:ext cx="5892800" cy="2995634"/>
          </a:xfrm>
          <a:custGeom>
            <a:avLst/>
            <a:gdLst>
              <a:gd name="connsiteX0" fmla="*/ 0 w 6587066"/>
              <a:gd name="connsiteY0" fmla="*/ 2490611 h 3348567"/>
              <a:gd name="connsiteX1" fmla="*/ 2887133 w 6587066"/>
              <a:gd name="connsiteY1" fmla="*/ 94544 h 3348567"/>
              <a:gd name="connsiteX2" fmla="*/ 5452533 w 6587066"/>
              <a:gd name="connsiteY2" fmla="*/ 3057878 h 3348567"/>
              <a:gd name="connsiteX3" fmla="*/ 6587066 w 6587066"/>
              <a:gd name="connsiteY3" fmla="*/ 1838678 h 33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7066" h="3348567">
                <a:moveTo>
                  <a:pt x="0" y="2490611"/>
                </a:moveTo>
                <a:cubicBezTo>
                  <a:pt x="989189" y="1245305"/>
                  <a:pt x="1978378" y="0"/>
                  <a:pt x="2887133" y="94544"/>
                </a:cubicBezTo>
                <a:cubicBezTo>
                  <a:pt x="3795888" y="189088"/>
                  <a:pt x="4835878" y="2767189"/>
                  <a:pt x="5452533" y="3057878"/>
                </a:cubicBezTo>
                <a:cubicBezTo>
                  <a:pt x="6069188" y="3348567"/>
                  <a:pt x="6280855" y="2020711"/>
                  <a:pt x="6587066" y="183867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600200" y="1752600"/>
            <a:ext cx="5892800" cy="2995634"/>
          </a:xfrm>
          <a:custGeom>
            <a:avLst/>
            <a:gdLst>
              <a:gd name="connsiteX0" fmla="*/ 0 w 6587066"/>
              <a:gd name="connsiteY0" fmla="*/ 2490611 h 3348567"/>
              <a:gd name="connsiteX1" fmla="*/ 2887133 w 6587066"/>
              <a:gd name="connsiteY1" fmla="*/ 94544 h 3348567"/>
              <a:gd name="connsiteX2" fmla="*/ 5452533 w 6587066"/>
              <a:gd name="connsiteY2" fmla="*/ 3057878 h 3348567"/>
              <a:gd name="connsiteX3" fmla="*/ 6587066 w 6587066"/>
              <a:gd name="connsiteY3" fmla="*/ 1838678 h 33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7066" h="3348567">
                <a:moveTo>
                  <a:pt x="0" y="2490611"/>
                </a:moveTo>
                <a:cubicBezTo>
                  <a:pt x="989189" y="1245305"/>
                  <a:pt x="1978378" y="0"/>
                  <a:pt x="2887133" y="94544"/>
                </a:cubicBezTo>
                <a:cubicBezTo>
                  <a:pt x="3795888" y="189088"/>
                  <a:pt x="4835878" y="2767189"/>
                  <a:pt x="5452533" y="3057878"/>
                </a:cubicBezTo>
                <a:cubicBezTo>
                  <a:pt x="6069188" y="3348567"/>
                  <a:pt x="6280855" y="2020711"/>
                  <a:pt x="6587066" y="183867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122612"/>
            <a:ext cx="58674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0612" y="5010406"/>
            <a:ext cx="803988" cy="1349350"/>
            <a:chOff x="2248114" y="5010406"/>
            <a:chExt cx="803988" cy="1349350"/>
          </a:xfrm>
        </p:grpSpPr>
        <p:sp>
          <p:nvSpPr>
            <p:cNvPr id="8" name="Rectangle 7"/>
            <p:cNvSpPr/>
            <p:nvPr/>
          </p:nvSpPr>
          <p:spPr>
            <a:xfrm>
              <a:off x="2248413" y="5010406"/>
              <a:ext cx="803689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48413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573888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48413" y="5010406"/>
              <a:ext cx="803689" cy="59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600200" y="1752600"/>
            <a:ext cx="5892800" cy="2995634"/>
          </a:xfrm>
          <a:custGeom>
            <a:avLst/>
            <a:gdLst>
              <a:gd name="connsiteX0" fmla="*/ 0 w 6587066"/>
              <a:gd name="connsiteY0" fmla="*/ 2490611 h 3348567"/>
              <a:gd name="connsiteX1" fmla="*/ 2887133 w 6587066"/>
              <a:gd name="connsiteY1" fmla="*/ 94544 h 3348567"/>
              <a:gd name="connsiteX2" fmla="*/ 5452533 w 6587066"/>
              <a:gd name="connsiteY2" fmla="*/ 3057878 h 3348567"/>
              <a:gd name="connsiteX3" fmla="*/ 6587066 w 6587066"/>
              <a:gd name="connsiteY3" fmla="*/ 1838678 h 33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7066" h="3348567">
                <a:moveTo>
                  <a:pt x="0" y="2490611"/>
                </a:moveTo>
                <a:cubicBezTo>
                  <a:pt x="989189" y="1245305"/>
                  <a:pt x="1978378" y="0"/>
                  <a:pt x="2887133" y="94544"/>
                </a:cubicBezTo>
                <a:cubicBezTo>
                  <a:pt x="3795888" y="189088"/>
                  <a:pt x="4835878" y="2767189"/>
                  <a:pt x="5452533" y="3057878"/>
                </a:cubicBezTo>
                <a:cubicBezTo>
                  <a:pt x="6069188" y="3348567"/>
                  <a:pt x="6280855" y="2020711"/>
                  <a:pt x="6587066" y="183867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2590800"/>
            <a:ext cx="28956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3505200"/>
            <a:ext cx="29718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710612" y="5010406"/>
            <a:ext cx="803988" cy="1349350"/>
            <a:chOff x="2248114" y="5010406"/>
            <a:chExt cx="803988" cy="1349350"/>
          </a:xfrm>
        </p:grpSpPr>
        <p:sp>
          <p:nvSpPr>
            <p:cNvPr id="10" name="Rectangle 9"/>
            <p:cNvSpPr/>
            <p:nvPr/>
          </p:nvSpPr>
          <p:spPr>
            <a:xfrm>
              <a:off x="2248413" y="5010406"/>
              <a:ext cx="803689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48413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573888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248413" y="5010406"/>
              <a:ext cx="803689" cy="59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429000" y="5010406"/>
            <a:ext cx="803988" cy="1349350"/>
            <a:chOff x="6283600" y="5010406"/>
            <a:chExt cx="803988" cy="1349350"/>
          </a:xfrm>
        </p:grpSpPr>
        <p:sp>
          <p:nvSpPr>
            <p:cNvPr id="15" name="Rectangle 14"/>
            <p:cNvSpPr/>
            <p:nvPr/>
          </p:nvSpPr>
          <p:spPr>
            <a:xfrm>
              <a:off x="6685743" y="5670580"/>
              <a:ext cx="401844" cy="6601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83899" y="5010406"/>
              <a:ext cx="401844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283899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609374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283899" y="5010406"/>
              <a:ext cx="401844" cy="9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85743" y="6330754"/>
              <a:ext cx="401844" cy="9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819400" y="53340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600200" y="1752600"/>
            <a:ext cx="5892800" cy="2995634"/>
          </a:xfrm>
          <a:custGeom>
            <a:avLst/>
            <a:gdLst>
              <a:gd name="connsiteX0" fmla="*/ 0 w 6587066"/>
              <a:gd name="connsiteY0" fmla="*/ 2490611 h 3348567"/>
              <a:gd name="connsiteX1" fmla="*/ 2887133 w 6587066"/>
              <a:gd name="connsiteY1" fmla="*/ 94544 h 3348567"/>
              <a:gd name="connsiteX2" fmla="*/ 5452533 w 6587066"/>
              <a:gd name="connsiteY2" fmla="*/ 3057878 h 3348567"/>
              <a:gd name="connsiteX3" fmla="*/ 6587066 w 6587066"/>
              <a:gd name="connsiteY3" fmla="*/ 1838678 h 33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7066" h="3348567">
                <a:moveTo>
                  <a:pt x="0" y="2490611"/>
                </a:moveTo>
                <a:cubicBezTo>
                  <a:pt x="989189" y="1245305"/>
                  <a:pt x="1978378" y="0"/>
                  <a:pt x="2887133" y="94544"/>
                </a:cubicBezTo>
                <a:cubicBezTo>
                  <a:pt x="3795888" y="189088"/>
                  <a:pt x="4835878" y="2767189"/>
                  <a:pt x="5452533" y="3057878"/>
                </a:cubicBezTo>
                <a:cubicBezTo>
                  <a:pt x="6069188" y="3348567"/>
                  <a:pt x="6280855" y="2020711"/>
                  <a:pt x="6587066" y="183867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198812"/>
            <a:ext cx="14478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2819400"/>
            <a:ext cx="14478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1981200"/>
            <a:ext cx="14478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3600" y="4189412"/>
            <a:ext cx="1524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710612" y="5010406"/>
            <a:ext cx="803988" cy="1349350"/>
            <a:chOff x="2248114" y="5010406"/>
            <a:chExt cx="803988" cy="1349350"/>
          </a:xfrm>
        </p:grpSpPr>
        <p:sp>
          <p:nvSpPr>
            <p:cNvPr id="14" name="Rectangle 13"/>
            <p:cNvSpPr/>
            <p:nvPr/>
          </p:nvSpPr>
          <p:spPr>
            <a:xfrm>
              <a:off x="2248413" y="5010406"/>
              <a:ext cx="803689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8413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1573888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248413" y="5010406"/>
              <a:ext cx="803689" cy="59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429000" y="5010406"/>
            <a:ext cx="803988" cy="1349350"/>
            <a:chOff x="6283600" y="5010406"/>
            <a:chExt cx="803988" cy="1349350"/>
          </a:xfrm>
        </p:grpSpPr>
        <p:sp>
          <p:nvSpPr>
            <p:cNvPr id="19" name="Rectangle 18"/>
            <p:cNvSpPr/>
            <p:nvPr/>
          </p:nvSpPr>
          <p:spPr>
            <a:xfrm>
              <a:off x="6685743" y="5670580"/>
              <a:ext cx="401844" cy="6601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283899" y="5010406"/>
              <a:ext cx="401844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283899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609374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83899" y="5010406"/>
              <a:ext cx="401844" cy="9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685743" y="6330754"/>
              <a:ext cx="401844" cy="9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29200" y="5029200"/>
            <a:ext cx="803988" cy="1349350"/>
            <a:chOff x="6283600" y="5010406"/>
            <a:chExt cx="803988" cy="1349350"/>
          </a:xfrm>
        </p:grpSpPr>
        <p:sp>
          <p:nvSpPr>
            <p:cNvPr id="26" name="Rectangle 25"/>
            <p:cNvSpPr/>
            <p:nvPr/>
          </p:nvSpPr>
          <p:spPr>
            <a:xfrm>
              <a:off x="6685743" y="5670580"/>
              <a:ext cx="401844" cy="6601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83899" y="5010406"/>
              <a:ext cx="401844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283899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609374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283899" y="5010406"/>
              <a:ext cx="401844" cy="9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85743" y="6330754"/>
              <a:ext cx="401844" cy="9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2819400" y="53340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4419600" y="53340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600200" y="1752600"/>
            <a:ext cx="5892800" cy="2995634"/>
          </a:xfrm>
          <a:custGeom>
            <a:avLst/>
            <a:gdLst>
              <a:gd name="connsiteX0" fmla="*/ 0 w 6587066"/>
              <a:gd name="connsiteY0" fmla="*/ 2490611 h 3348567"/>
              <a:gd name="connsiteX1" fmla="*/ 2887133 w 6587066"/>
              <a:gd name="connsiteY1" fmla="*/ 94544 h 3348567"/>
              <a:gd name="connsiteX2" fmla="*/ 5452533 w 6587066"/>
              <a:gd name="connsiteY2" fmla="*/ 3057878 h 3348567"/>
              <a:gd name="connsiteX3" fmla="*/ 6587066 w 6587066"/>
              <a:gd name="connsiteY3" fmla="*/ 1838678 h 334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87066" h="3348567">
                <a:moveTo>
                  <a:pt x="0" y="2490611"/>
                </a:moveTo>
                <a:cubicBezTo>
                  <a:pt x="989189" y="1245305"/>
                  <a:pt x="1978378" y="0"/>
                  <a:pt x="2887133" y="94544"/>
                </a:cubicBezTo>
                <a:cubicBezTo>
                  <a:pt x="3795888" y="189088"/>
                  <a:pt x="4835878" y="2767189"/>
                  <a:pt x="5452533" y="3057878"/>
                </a:cubicBezTo>
                <a:cubicBezTo>
                  <a:pt x="6069188" y="3348567"/>
                  <a:pt x="6280855" y="2020711"/>
                  <a:pt x="6587066" y="1838678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200" y="3579812"/>
            <a:ext cx="6858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2286000"/>
            <a:ext cx="6858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2082801"/>
            <a:ext cx="762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3600" y="4341812"/>
            <a:ext cx="762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2726266"/>
            <a:ext cx="762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1878012"/>
            <a:ext cx="6858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3351212"/>
            <a:ext cx="762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05600" y="4038600"/>
            <a:ext cx="762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710612" y="5010406"/>
            <a:ext cx="803988" cy="1349350"/>
            <a:chOff x="2248114" y="5010406"/>
            <a:chExt cx="803988" cy="1349350"/>
          </a:xfrm>
        </p:grpSpPr>
        <p:sp>
          <p:nvSpPr>
            <p:cNvPr id="22" name="Rectangle 21"/>
            <p:cNvSpPr/>
            <p:nvPr/>
          </p:nvSpPr>
          <p:spPr>
            <a:xfrm>
              <a:off x="2248413" y="5010406"/>
              <a:ext cx="803689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248413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573888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48413" y="5010406"/>
              <a:ext cx="803689" cy="59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429000" y="5010406"/>
            <a:ext cx="803988" cy="1349350"/>
            <a:chOff x="6283600" y="5010406"/>
            <a:chExt cx="803988" cy="1349350"/>
          </a:xfrm>
        </p:grpSpPr>
        <p:sp>
          <p:nvSpPr>
            <p:cNvPr id="27" name="Rectangle 26"/>
            <p:cNvSpPr/>
            <p:nvPr/>
          </p:nvSpPr>
          <p:spPr>
            <a:xfrm>
              <a:off x="6685743" y="5670580"/>
              <a:ext cx="401844" cy="6601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283899" y="5010406"/>
              <a:ext cx="401844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283899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609374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3899" y="5010406"/>
              <a:ext cx="401844" cy="9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685743" y="6330754"/>
              <a:ext cx="401844" cy="9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029200" y="5029200"/>
            <a:ext cx="803988" cy="1349350"/>
            <a:chOff x="6283600" y="5010406"/>
            <a:chExt cx="803988" cy="1349350"/>
          </a:xfrm>
        </p:grpSpPr>
        <p:sp>
          <p:nvSpPr>
            <p:cNvPr id="35" name="Rectangle 34"/>
            <p:cNvSpPr/>
            <p:nvPr/>
          </p:nvSpPr>
          <p:spPr>
            <a:xfrm>
              <a:off x="6685743" y="5670580"/>
              <a:ext cx="401844" cy="6601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83899" y="5010406"/>
              <a:ext cx="401844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83899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609374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283899" y="5010406"/>
              <a:ext cx="401844" cy="9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685743" y="6330754"/>
              <a:ext cx="401844" cy="9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663612" y="5029200"/>
            <a:ext cx="803988" cy="1349350"/>
            <a:chOff x="6283600" y="5010406"/>
            <a:chExt cx="803988" cy="1349350"/>
          </a:xfrm>
        </p:grpSpPr>
        <p:sp>
          <p:nvSpPr>
            <p:cNvPr id="42" name="Rectangle 41"/>
            <p:cNvSpPr/>
            <p:nvPr/>
          </p:nvSpPr>
          <p:spPr>
            <a:xfrm>
              <a:off x="6685743" y="5670580"/>
              <a:ext cx="401844" cy="66017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83899" y="5010406"/>
              <a:ext cx="401844" cy="6601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283899" y="5670580"/>
              <a:ext cx="803689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609374" y="5684932"/>
              <a:ext cx="1349050" cy="59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283899" y="5010406"/>
              <a:ext cx="401844" cy="90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685743" y="6330754"/>
              <a:ext cx="401844" cy="9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819400" y="53340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4419600" y="53340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063104" y="53340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Rasterization</a:t>
            </a:r>
            <a:r>
              <a:rPr lang="en-US" dirty="0" smtClean="0"/>
              <a:t> in 2D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8603" y="6611779"/>
            <a:ext cx="12153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KarensWhimsy.com</a:t>
            </a:r>
            <a:endParaRPr lang="en-US" sz="1000" dirty="0"/>
          </a:p>
        </p:txBody>
      </p:sp>
      <p:pic>
        <p:nvPicPr>
          <p:cNvPr id="2050" name="Picture 2" descr="C:\Documents and Settings\Josiah\Desktop\karenswhimsy.co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9266" y="1447800"/>
            <a:ext cx="2548334" cy="5218987"/>
          </a:xfrm>
          <a:prstGeom prst="rect">
            <a:avLst/>
          </a:prstGeom>
          <a:noFill/>
        </p:spPr>
      </p:pic>
      <p:pic>
        <p:nvPicPr>
          <p:cNvPr id="8" name="Picture 2" descr="C:\Documents and Settings\Josiah\Desktop\karenswhimsy.co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0" y="1508959"/>
            <a:ext cx="2548334" cy="509666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3886200" y="37338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5181600"/>
            <a:ext cx="1019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Documents and Settings\Josiah\Desktop\karenswhimsy.co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600200"/>
            <a:ext cx="1414068" cy="289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pic>
        <p:nvPicPr>
          <p:cNvPr id="3075" name="Picture 3" descr="C:\joe\tris2indicator\paper\figures\text36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556" y="2226375"/>
            <a:ext cx="1397244" cy="1913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48304" y="25908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339" y="5033852"/>
            <a:ext cx="3300374" cy="9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5181600"/>
            <a:ext cx="1019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Documents and Settings\Josiah\Desktop\karenswhimsy.com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0" y="1600200"/>
            <a:ext cx="1414068" cy="289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en-US" dirty="0" err="1" smtClean="0"/>
              <a:t>Haar</a:t>
            </a:r>
            <a:r>
              <a:rPr lang="en-US" dirty="0" smtClean="0"/>
              <a:t> Wavelets</a:t>
            </a:r>
            <a:endParaRPr lang="en-US" dirty="0"/>
          </a:p>
        </p:txBody>
      </p:sp>
      <p:pic>
        <p:nvPicPr>
          <p:cNvPr id="3075" name="Picture 3" descr="C:\joe\tris2indicator\paper\figures\text36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556" y="2226375"/>
            <a:ext cx="1397244" cy="1913006"/>
          </a:xfrm>
          <a:prstGeom prst="rect">
            <a:avLst/>
          </a:prstGeom>
          <a:noFill/>
        </p:spPr>
      </p:pic>
      <p:pic>
        <p:nvPicPr>
          <p:cNvPr id="3076" name="Picture 4" descr="C:\joe\tris2indicator\paper\figures\text3686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656" y="2226374"/>
            <a:ext cx="4713744" cy="19130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48304" y="25908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777104" y="25908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9339" y="5033852"/>
            <a:ext cx="3300374" cy="98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530" y="5046652"/>
            <a:ext cx="3892870" cy="9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825" y="5181600"/>
            <a:ext cx="1019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Documents and Settings\Josiah\Desktop\karenswhimsy.com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1000" y="1600200"/>
            <a:ext cx="1414068" cy="289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Wavelets?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823604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Wavelets?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232" y="1466088"/>
            <a:ext cx="7059168" cy="470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9529" y="6260068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GPU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86725" y="6248400"/>
            <a:ext cx="842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25119" y="6248400"/>
            <a:ext cx="1371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Wavelet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Wavelet Coefficients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177" y="1524000"/>
            <a:ext cx="4448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Wavelet Coefficients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2838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177" y="1524000"/>
            <a:ext cx="4448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Wavelet Coefficients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2838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4724400"/>
            <a:ext cx="7143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4572000"/>
            <a:ext cx="73152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9177" y="1524000"/>
            <a:ext cx="4448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Wavelet Coefficients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2838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4724400"/>
            <a:ext cx="7143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4572000"/>
            <a:ext cx="73152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9177" y="1524000"/>
            <a:ext cx="4448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2966453" y="2933032"/>
            <a:ext cx="1371600" cy="8382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92966" y="4732184"/>
            <a:ext cx="1828800" cy="8382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656070" y="3958475"/>
            <a:ext cx="1008305" cy="577669"/>
          </a:xfrm>
          <a:prstGeom prst="line">
            <a:avLst/>
          </a:prstGeom>
          <a:ln w="317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Wavelet Coefficients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2838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14800"/>
            <a:ext cx="60674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9177" y="1524000"/>
            <a:ext cx="4448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Rasterization</a:t>
            </a:r>
            <a:r>
              <a:rPr lang="en-US" dirty="0" smtClean="0"/>
              <a:t> in 3D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92968"/>
            <a:ext cx="4876800" cy="535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42791" y="6611779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Drububu.com</a:t>
            </a:r>
            <a:endParaRPr lang="en-US" sz="1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F</a:t>
            </a:r>
            <a:endParaRPr lang="en-US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3990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F</a:t>
            </a:r>
            <a:endParaRPr lang="en-US" i="1" dirty="0"/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5103792" y="3800222"/>
            <a:ext cx="3659208" cy="115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47726" y="3807020"/>
            <a:ext cx="3571874" cy="113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676400"/>
            <a:ext cx="3990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F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3990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 47"/>
          <p:cNvGrpSpPr/>
          <p:nvPr/>
        </p:nvGrpSpPr>
        <p:grpSpPr>
          <a:xfrm>
            <a:off x="4524998" y="3577357"/>
            <a:ext cx="4009402" cy="1375643"/>
            <a:chOff x="4524998" y="3424957"/>
            <a:chExt cx="4009402" cy="1375643"/>
          </a:xfrm>
        </p:grpSpPr>
        <p:grpSp>
          <p:nvGrpSpPr>
            <p:cNvPr id="3" name="Group 45"/>
            <p:cNvGrpSpPr/>
            <p:nvPr/>
          </p:nvGrpSpPr>
          <p:grpSpPr>
            <a:xfrm>
              <a:off x="6130511" y="3424957"/>
              <a:ext cx="2403889" cy="1375643"/>
              <a:chOff x="1482311" y="3120157"/>
              <a:chExt cx="2403889" cy="137564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082511" y="3124200"/>
                <a:ext cx="803689" cy="6824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291598" y="3120157"/>
                <a:ext cx="798701" cy="694197"/>
              </a:xfrm>
              <a:custGeom>
                <a:avLst/>
                <a:gdLst>
                  <a:gd name="connsiteX0" fmla="*/ 794969 w 798701"/>
                  <a:gd name="connsiteY0" fmla="*/ 0 h 694197"/>
                  <a:gd name="connsiteX1" fmla="*/ 798701 w 798701"/>
                  <a:gd name="connsiteY1" fmla="*/ 694197 h 694197"/>
                  <a:gd name="connsiteX2" fmla="*/ 0 w 798701"/>
                  <a:gd name="connsiteY2" fmla="*/ 694197 h 694197"/>
                  <a:gd name="connsiteX3" fmla="*/ 794969 w 798701"/>
                  <a:gd name="connsiteY3" fmla="*/ 0 h 69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701" h="694197">
                    <a:moveTo>
                      <a:pt x="794969" y="0"/>
                    </a:moveTo>
                    <a:lnTo>
                      <a:pt x="798701" y="694197"/>
                    </a:lnTo>
                    <a:lnTo>
                      <a:pt x="0" y="694197"/>
                    </a:lnTo>
                    <a:lnTo>
                      <a:pt x="794969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286000" y="381000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1600200" y="3810000"/>
                <a:ext cx="1371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2286000" y="3124798"/>
                <a:ext cx="803689" cy="68520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082511" y="381000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82511" y="3124200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482311" y="381000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482311" y="3810000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4019550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24998" y="3795223"/>
              <a:ext cx="9429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5" name="Group 54"/>
          <p:cNvGrpSpPr/>
          <p:nvPr/>
        </p:nvGrpSpPr>
        <p:grpSpPr>
          <a:xfrm>
            <a:off x="4517164" y="5105400"/>
            <a:ext cx="4017236" cy="1371600"/>
            <a:chOff x="4517164" y="5105400"/>
            <a:chExt cx="4017236" cy="1371600"/>
          </a:xfrm>
        </p:grpSpPr>
        <p:grpSp>
          <p:nvGrpSpPr>
            <p:cNvPr id="5" name="Group 46"/>
            <p:cNvGrpSpPr/>
            <p:nvPr/>
          </p:nvGrpSpPr>
          <p:grpSpPr>
            <a:xfrm>
              <a:off x="6130511" y="5105400"/>
              <a:ext cx="2403889" cy="1371600"/>
              <a:chOff x="1482311" y="4576043"/>
              <a:chExt cx="2403889" cy="1371600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2284134" y="4922831"/>
                <a:ext cx="802433" cy="343367"/>
              </a:xfrm>
              <a:custGeom>
                <a:avLst/>
                <a:gdLst>
                  <a:gd name="connsiteX0" fmla="*/ 0 w 802433"/>
                  <a:gd name="connsiteY0" fmla="*/ 339634 h 343367"/>
                  <a:gd name="connsiteX1" fmla="*/ 802433 w 802433"/>
                  <a:gd name="connsiteY1" fmla="*/ 343367 h 343367"/>
                  <a:gd name="connsiteX2" fmla="*/ 403082 w 802433"/>
                  <a:gd name="connsiteY2" fmla="*/ 0 h 343367"/>
                  <a:gd name="connsiteX3" fmla="*/ 0 w 802433"/>
                  <a:gd name="connsiteY3" fmla="*/ 339634 h 34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433" h="343367">
                    <a:moveTo>
                      <a:pt x="0" y="339634"/>
                    </a:moveTo>
                    <a:lnTo>
                      <a:pt x="802433" y="343367"/>
                    </a:lnTo>
                    <a:lnTo>
                      <a:pt x="403082" y="0"/>
                    </a:lnTo>
                    <a:lnTo>
                      <a:pt x="0" y="339634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2286000" y="5261843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1600200" y="5261843"/>
                <a:ext cx="1371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2286000" y="4911634"/>
                <a:ext cx="404949" cy="34556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082511" y="5261843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082511" y="5257202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482311" y="5261843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482311" y="5261843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679752" y="4915367"/>
                <a:ext cx="410547" cy="35083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17164" y="5465035"/>
              <a:ext cx="96202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5697908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" name="Group 46"/>
          <p:cNvGrpSpPr/>
          <p:nvPr/>
        </p:nvGrpSpPr>
        <p:grpSpPr>
          <a:xfrm>
            <a:off x="907279" y="3581400"/>
            <a:ext cx="2521721" cy="1349350"/>
            <a:chOff x="907279" y="3429000"/>
            <a:chExt cx="2521721" cy="1349350"/>
          </a:xfrm>
        </p:grpSpPr>
        <p:grpSp>
          <p:nvGrpSpPr>
            <p:cNvPr id="12" name="Group 47"/>
            <p:cNvGrpSpPr/>
            <p:nvPr/>
          </p:nvGrpSpPr>
          <p:grpSpPr>
            <a:xfrm>
              <a:off x="2625012" y="3429000"/>
              <a:ext cx="803988" cy="1349350"/>
              <a:chOff x="2248114" y="5010406"/>
              <a:chExt cx="803988" cy="134935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248413" y="5010406"/>
                <a:ext cx="803689" cy="6601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248413" y="567058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1573888" y="5684932"/>
                <a:ext cx="1349050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248413" y="5010406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7279" y="3781425"/>
              <a:ext cx="8382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3986524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6" name="Group 55"/>
          <p:cNvGrpSpPr/>
          <p:nvPr/>
        </p:nvGrpSpPr>
        <p:grpSpPr>
          <a:xfrm>
            <a:off x="828675" y="5127650"/>
            <a:ext cx="2600325" cy="1349350"/>
            <a:chOff x="828675" y="5127650"/>
            <a:chExt cx="2600325" cy="1349350"/>
          </a:xfrm>
        </p:grpSpPr>
        <p:grpSp>
          <p:nvGrpSpPr>
            <p:cNvPr id="2" name="Group 4"/>
            <p:cNvGrpSpPr/>
            <p:nvPr/>
          </p:nvGrpSpPr>
          <p:grpSpPr>
            <a:xfrm>
              <a:off x="2625012" y="5127650"/>
              <a:ext cx="803988" cy="1349350"/>
              <a:chOff x="6283600" y="5010406"/>
              <a:chExt cx="803988" cy="134935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685743" y="5670580"/>
                <a:ext cx="401844" cy="66017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283899" y="5010406"/>
                <a:ext cx="401844" cy="6601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6283899" y="567058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5609374" y="5684932"/>
                <a:ext cx="1349050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283899" y="5010406"/>
                <a:ext cx="401844" cy="90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685743" y="6330754"/>
                <a:ext cx="401844" cy="90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8675" y="5486400"/>
              <a:ext cx="9239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5682508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F</a:t>
            </a:r>
            <a:endParaRPr lang="en-US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6" y="2590800"/>
            <a:ext cx="9134474" cy="66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3990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524998" y="3577357"/>
            <a:ext cx="4009402" cy="1375643"/>
            <a:chOff x="4524998" y="3424957"/>
            <a:chExt cx="4009402" cy="1375643"/>
          </a:xfrm>
        </p:grpSpPr>
        <p:grpSp>
          <p:nvGrpSpPr>
            <p:cNvPr id="15" name="Group 45"/>
            <p:cNvGrpSpPr/>
            <p:nvPr/>
          </p:nvGrpSpPr>
          <p:grpSpPr>
            <a:xfrm>
              <a:off x="6130511" y="3424957"/>
              <a:ext cx="2403889" cy="1375643"/>
              <a:chOff x="1482311" y="3120157"/>
              <a:chExt cx="2403889" cy="137564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082511" y="3124200"/>
                <a:ext cx="803689" cy="6824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291598" y="3120157"/>
                <a:ext cx="798701" cy="694197"/>
              </a:xfrm>
              <a:custGeom>
                <a:avLst/>
                <a:gdLst>
                  <a:gd name="connsiteX0" fmla="*/ 794969 w 798701"/>
                  <a:gd name="connsiteY0" fmla="*/ 0 h 694197"/>
                  <a:gd name="connsiteX1" fmla="*/ 798701 w 798701"/>
                  <a:gd name="connsiteY1" fmla="*/ 694197 h 694197"/>
                  <a:gd name="connsiteX2" fmla="*/ 0 w 798701"/>
                  <a:gd name="connsiteY2" fmla="*/ 694197 h 694197"/>
                  <a:gd name="connsiteX3" fmla="*/ 794969 w 798701"/>
                  <a:gd name="connsiteY3" fmla="*/ 0 h 69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701" h="694197">
                    <a:moveTo>
                      <a:pt x="794969" y="0"/>
                    </a:moveTo>
                    <a:lnTo>
                      <a:pt x="798701" y="694197"/>
                    </a:lnTo>
                    <a:lnTo>
                      <a:pt x="0" y="694197"/>
                    </a:lnTo>
                    <a:lnTo>
                      <a:pt x="794969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286000" y="381000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1600200" y="3810000"/>
                <a:ext cx="1371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286000" y="3124798"/>
                <a:ext cx="803689" cy="68520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082511" y="381000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82511" y="3124200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482311" y="381000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82311" y="3810000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4019550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4998" y="3795223"/>
              <a:ext cx="9429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4517164" y="5105400"/>
            <a:ext cx="4017236" cy="1371600"/>
            <a:chOff x="4517164" y="5105400"/>
            <a:chExt cx="4017236" cy="1371600"/>
          </a:xfrm>
        </p:grpSpPr>
        <p:grpSp>
          <p:nvGrpSpPr>
            <p:cNvPr id="28" name="Group 46"/>
            <p:cNvGrpSpPr/>
            <p:nvPr/>
          </p:nvGrpSpPr>
          <p:grpSpPr>
            <a:xfrm>
              <a:off x="6130511" y="5105400"/>
              <a:ext cx="2403889" cy="1371600"/>
              <a:chOff x="1482311" y="4576043"/>
              <a:chExt cx="2403889" cy="137160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284134" y="4922831"/>
                <a:ext cx="802433" cy="343367"/>
              </a:xfrm>
              <a:custGeom>
                <a:avLst/>
                <a:gdLst>
                  <a:gd name="connsiteX0" fmla="*/ 0 w 802433"/>
                  <a:gd name="connsiteY0" fmla="*/ 339634 h 343367"/>
                  <a:gd name="connsiteX1" fmla="*/ 802433 w 802433"/>
                  <a:gd name="connsiteY1" fmla="*/ 343367 h 343367"/>
                  <a:gd name="connsiteX2" fmla="*/ 403082 w 802433"/>
                  <a:gd name="connsiteY2" fmla="*/ 0 h 343367"/>
                  <a:gd name="connsiteX3" fmla="*/ 0 w 802433"/>
                  <a:gd name="connsiteY3" fmla="*/ 339634 h 34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433" h="343367">
                    <a:moveTo>
                      <a:pt x="0" y="339634"/>
                    </a:moveTo>
                    <a:lnTo>
                      <a:pt x="802433" y="343367"/>
                    </a:lnTo>
                    <a:lnTo>
                      <a:pt x="403082" y="0"/>
                    </a:lnTo>
                    <a:lnTo>
                      <a:pt x="0" y="339634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286000" y="5261843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1600200" y="5261843"/>
                <a:ext cx="1371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2286000" y="4911634"/>
                <a:ext cx="404949" cy="34556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082511" y="5261843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082511" y="5257202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482311" y="5261843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482311" y="5261843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679752" y="4915367"/>
                <a:ext cx="410547" cy="35083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7164" y="5465035"/>
              <a:ext cx="96202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5697908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907279" y="3581400"/>
            <a:ext cx="2521721" cy="1349350"/>
            <a:chOff x="907279" y="3429000"/>
            <a:chExt cx="2521721" cy="1349350"/>
          </a:xfrm>
        </p:grpSpPr>
        <p:grpSp>
          <p:nvGrpSpPr>
            <p:cNvPr id="41" name="Group 47"/>
            <p:cNvGrpSpPr/>
            <p:nvPr/>
          </p:nvGrpSpPr>
          <p:grpSpPr>
            <a:xfrm>
              <a:off x="2625012" y="3429000"/>
              <a:ext cx="803988" cy="1349350"/>
              <a:chOff x="2248114" y="5010406"/>
              <a:chExt cx="803988" cy="134935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48413" y="5010406"/>
                <a:ext cx="803689" cy="6601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2248413" y="567058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1573888" y="5684932"/>
                <a:ext cx="1349050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248413" y="5010406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7279" y="3781425"/>
              <a:ext cx="8382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3986524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" name="Group 47"/>
          <p:cNvGrpSpPr/>
          <p:nvPr/>
        </p:nvGrpSpPr>
        <p:grpSpPr>
          <a:xfrm>
            <a:off x="828675" y="5127650"/>
            <a:ext cx="2600325" cy="1349350"/>
            <a:chOff x="828675" y="5127650"/>
            <a:chExt cx="2600325" cy="1349350"/>
          </a:xfrm>
        </p:grpSpPr>
        <p:grpSp>
          <p:nvGrpSpPr>
            <p:cNvPr id="49" name="Group 4"/>
            <p:cNvGrpSpPr/>
            <p:nvPr/>
          </p:nvGrpSpPr>
          <p:grpSpPr>
            <a:xfrm>
              <a:off x="2625012" y="5127650"/>
              <a:ext cx="803988" cy="1349350"/>
              <a:chOff x="6283600" y="5010406"/>
              <a:chExt cx="803988" cy="134935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685743" y="5670580"/>
                <a:ext cx="401844" cy="66017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83899" y="5010406"/>
                <a:ext cx="401844" cy="6601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6283899" y="567058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5609374" y="5684932"/>
                <a:ext cx="1349050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283899" y="5010406"/>
                <a:ext cx="401844" cy="90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685743" y="6330754"/>
                <a:ext cx="401844" cy="90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8675" y="5486400"/>
              <a:ext cx="9239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5682508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F</a:t>
            </a:r>
            <a:endParaRPr lang="en-US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6" y="2590800"/>
            <a:ext cx="9134474" cy="66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76400"/>
            <a:ext cx="39909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/>
          <p:nvPr/>
        </p:nvGrpSpPr>
        <p:grpSpPr>
          <a:xfrm>
            <a:off x="4524998" y="3577357"/>
            <a:ext cx="4009402" cy="1375643"/>
            <a:chOff x="4524998" y="3424957"/>
            <a:chExt cx="4009402" cy="1375643"/>
          </a:xfrm>
        </p:grpSpPr>
        <p:grpSp>
          <p:nvGrpSpPr>
            <p:cNvPr id="3" name="Group 45"/>
            <p:cNvGrpSpPr/>
            <p:nvPr/>
          </p:nvGrpSpPr>
          <p:grpSpPr>
            <a:xfrm>
              <a:off x="6130511" y="3424957"/>
              <a:ext cx="2403889" cy="1375643"/>
              <a:chOff x="1482311" y="3120157"/>
              <a:chExt cx="2403889" cy="137564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082511" y="3124200"/>
                <a:ext cx="803689" cy="68242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291598" y="3120157"/>
                <a:ext cx="798701" cy="694197"/>
              </a:xfrm>
              <a:custGeom>
                <a:avLst/>
                <a:gdLst>
                  <a:gd name="connsiteX0" fmla="*/ 794969 w 798701"/>
                  <a:gd name="connsiteY0" fmla="*/ 0 h 694197"/>
                  <a:gd name="connsiteX1" fmla="*/ 798701 w 798701"/>
                  <a:gd name="connsiteY1" fmla="*/ 694197 h 694197"/>
                  <a:gd name="connsiteX2" fmla="*/ 0 w 798701"/>
                  <a:gd name="connsiteY2" fmla="*/ 694197 h 694197"/>
                  <a:gd name="connsiteX3" fmla="*/ 794969 w 798701"/>
                  <a:gd name="connsiteY3" fmla="*/ 0 h 694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8701" h="694197">
                    <a:moveTo>
                      <a:pt x="794969" y="0"/>
                    </a:moveTo>
                    <a:lnTo>
                      <a:pt x="798701" y="694197"/>
                    </a:lnTo>
                    <a:lnTo>
                      <a:pt x="0" y="694197"/>
                    </a:lnTo>
                    <a:lnTo>
                      <a:pt x="794969" y="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286000" y="381000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1600200" y="3810000"/>
                <a:ext cx="1371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286000" y="3124798"/>
                <a:ext cx="803689" cy="685202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082511" y="381000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82511" y="3124200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482311" y="381000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482311" y="3810000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4019550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4998" y="3795223"/>
              <a:ext cx="9429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6"/>
          <p:cNvGrpSpPr/>
          <p:nvPr/>
        </p:nvGrpSpPr>
        <p:grpSpPr>
          <a:xfrm>
            <a:off x="4517164" y="5105400"/>
            <a:ext cx="4017236" cy="1371600"/>
            <a:chOff x="4517164" y="5105400"/>
            <a:chExt cx="4017236" cy="1371600"/>
          </a:xfrm>
        </p:grpSpPr>
        <p:grpSp>
          <p:nvGrpSpPr>
            <p:cNvPr id="6" name="Group 46"/>
            <p:cNvGrpSpPr/>
            <p:nvPr/>
          </p:nvGrpSpPr>
          <p:grpSpPr>
            <a:xfrm>
              <a:off x="6130511" y="5105400"/>
              <a:ext cx="2403889" cy="1371600"/>
              <a:chOff x="1482311" y="4576043"/>
              <a:chExt cx="2403889" cy="137160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284134" y="4922831"/>
                <a:ext cx="802433" cy="343367"/>
              </a:xfrm>
              <a:custGeom>
                <a:avLst/>
                <a:gdLst>
                  <a:gd name="connsiteX0" fmla="*/ 0 w 802433"/>
                  <a:gd name="connsiteY0" fmla="*/ 339634 h 343367"/>
                  <a:gd name="connsiteX1" fmla="*/ 802433 w 802433"/>
                  <a:gd name="connsiteY1" fmla="*/ 343367 h 343367"/>
                  <a:gd name="connsiteX2" fmla="*/ 403082 w 802433"/>
                  <a:gd name="connsiteY2" fmla="*/ 0 h 343367"/>
                  <a:gd name="connsiteX3" fmla="*/ 0 w 802433"/>
                  <a:gd name="connsiteY3" fmla="*/ 339634 h 34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2433" h="343367">
                    <a:moveTo>
                      <a:pt x="0" y="339634"/>
                    </a:moveTo>
                    <a:lnTo>
                      <a:pt x="802433" y="343367"/>
                    </a:lnTo>
                    <a:lnTo>
                      <a:pt x="403082" y="0"/>
                    </a:lnTo>
                    <a:lnTo>
                      <a:pt x="0" y="339634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2286000" y="5261843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1600200" y="5261843"/>
                <a:ext cx="13716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2286000" y="4911634"/>
                <a:ext cx="404949" cy="34556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082511" y="5261843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082511" y="5257202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482311" y="5261843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482311" y="5261843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679752" y="4915367"/>
                <a:ext cx="410547" cy="35083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17164" y="5465035"/>
              <a:ext cx="96202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5697908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9"/>
          <p:cNvGrpSpPr/>
          <p:nvPr/>
        </p:nvGrpSpPr>
        <p:grpSpPr>
          <a:xfrm>
            <a:off x="907279" y="3581400"/>
            <a:ext cx="2521721" cy="1349350"/>
            <a:chOff x="907279" y="3429000"/>
            <a:chExt cx="2521721" cy="1349350"/>
          </a:xfrm>
        </p:grpSpPr>
        <p:grpSp>
          <p:nvGrpSpPr>
            <p:cNvPr id="8" name="Group 47"/>
            <p:cNvGrpSpPr/>
            <p:nvPr/>
          </p:nvGrpSpPr>
          <p:grpSpPr>
            <a:xfrm>
              <a:off x="2625012" y="3429000"/>
              <a:ext cx="803988" cy="1349350"/>
              <a:chOff x="2248114" y="5010406"/>
              <a:chExt cx="803988" cy="134935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48413" y="5010406"/>
                <a:ext cx="803689" cy="6601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2248413" y="567058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1573888" y="5684932"/>
                <a:ext cx="1349050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248413" y="5010406"/>
                <a:ext cx="803689" cy="598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07279" y="3781425"/>
              <a:ext cx="83820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3986524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>
          <a:xfrm>
            <a:off x="828675" y="5127650"/>
            <a:ext cx="2600325" cy="1349350"/>
            <a:chOff x="828675" y="5127650"/>
            <a:chExt cx="2600325" cy="1349350"/>
          </a:xfrm>
        </p:grpSpPr>
        <p:grpSp>
          <p:nvGrpSpPr>
            <p:cNvPr id="10" name="Group 4"/>
            <p:cNvGrpSpPr/>
            <p:nvPr/>
          </p:nvGrpSpPr>
          <p:grpSpPr>
            <a:xfrm>
              <a:off x="2625012" y="5127650"/>
              <a:ext cx="803988" cy="1349350"/>
              <a:chOff x="6283600" y="5010406"/>
              <a:chExt cx="803988" cy="134935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685743" y="5670580"/>
                <a:ext cx="401844" cy="66017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83899" y="5010406"/>
                <a:ext cx="401844" cy="66017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6283899" y="5670580"/>
                <a:ext cx="803689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5609374" y="5684932"/>
                <a:ext cx="1349050" cy="59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283899" y="5010406"/>
                <a:ext cx="401844" cy="903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685743" y="6330754"/>
                <a:ext cx="401844" cy="90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8675" y="5486400"/>
              <a:ext cx="9239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5682508"/>
              <a:ext cx="3810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57"/>
          <p:cNvGrpSpPr/>
          <p:nvPr/>
        </p:nvGrpSpPr>
        <p:grpSpPr>
          <a:xfrm>
            <a:off x="3429000" y="4648200"/>
            <a:ext cx="2133600" cy="685800"/>
            <a:chOff x="3508049" y="3911837"/>
            <a:chExt cx="2133600" cy="685800"/>
          </a:xfrm>
        </p:grpSpPr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33775" y="3981450"/>
              <a:ext cx="207645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3508049" y="3911837"/>
              <a:ext cx="2133600" cy="685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F</a:t>
            </a:r>
            <a:endParaRPr lang="en-US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309813"/>
            <a:ext cx="71437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2908300"/>
            <a:ext cx="7332292" cy="189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57775"/>
            <a:ext cx="2333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F</a:t>
            </a:r>
            <a:endParaRPr lang="en-US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309813"/>
            <a:ext cx="71437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3429000"/>
            <a:ext cx="7332292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580" y="5216050"/>
            <a:ext cx="933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315" y="5178796"/>
            <a:ext cx="809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5892" y="5181600"/>
            <a:ext cx="304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601" y="5185651"/>
            <a:ext cx="219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F</a:t>
            </a:r>
            <a:endParaRPr lang="en-US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309813"/>
            <a:ext cx="71437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3962400"/>
            <a:ext cx="7332292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580" y="5216050"/>
            <a:ext cx="933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315" y="5178796"/>
            <a:ext cx="809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0070" y="5181600"/>
            <a:ext cx="304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2509" y="5185651"/>
            <a:ext cx="219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i="1" dirty="0" smtClean="0"/>
              <a:t>F</a:t>
            </a:r>
            <a:endParaRPr lang="en-US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309813"/>
            <a:ext cx="71437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580" y="5216050"/>
            <a:ext cx="9334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6315" y="5178796"/>
            <a:ext cx="809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5892" y="5181600"/>
            <a:ext cx="304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601" y="5185651"/>
            <a:ext cx="219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Segments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3276600"/>
            <a:ext cx="79629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2313596"/>
            <a:ext cx="71532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aliasing problem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28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39378" y="6611779"/>
            <a:ext cx="40046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http://www.webpages.uidaho.edu/cti/photoshop/intro/anti-aliasing.htm</a:t>
            </a:r>
            <a:endParaRPr lang="en-US" sz="1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Segments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3276600"/>
            <a:ext cx="79629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876" y="4876800"/>
            <a:ext cx="3768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Details in paper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2313596"/>
            <a:ext cx="71532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joe\tris2indicator\paper\figures\text36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410201"/>
            <a:ext cx="996992" cy="1365010"/>
          </a:xfrm>
          <a:prstGeom prst="rect">
            <a:avLst/>
          </a:prstGeom>
          <a:noFill/>
        </p:spPr>
      </p:pic>
      <p:pic>
        <p:nvPicPr>
          <p:cNvPr id="8" name="Picture 4" descr="C:\joe\tris2indicator\paper\figures\text3686-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410200"/>
            <a:ext cx="3363456" cy="136501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>
            <a:stCxn id="6" idx="0"/>
            <a:endCxn id="6" idx="1"/>
          </p:cNvCxnSpPr>
          <p:nvPr/>
        </p:nvCxnSpPr>
        <p:spPr>
          <a:xfrm flipH="1">
            <a:off x="3174521" y="1949570"/>
            <a:ext cx="957532" cy="30451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0"/>
            <a:endCxn id="6" idx="1"/>
          </p:cNvCxnSpPr>
          <p:nvPr/>
        </p:nvCxnSpPr>
        <p:spPr>
          <a:xfrm flipH="1">
            <a:off x="3174521" y="1949570"/>
            <a:ext cx="957532" cy="30451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9400" y="1600200"/>
            <a:ext cx="1828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H="1">
            <a:off x="3666226" y="1949570"/>
            <a:ext cx="465827" cy="1492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joe\tris2indicator\paper\figures\text3686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410200"/>
            <a:ext cx="3363456" cy="136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H="1">
            <a:off x="3666226" y="1949570"/>
            <a:ext cx="465827" cy="14923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33800" y="1600200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H="1">
            <a:off x="3950898" y="1949570"/>
            <a:ext cx="181155" cy="577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:\joe\tris2indicator\paper\figures\text3686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410200"/>
            <a:ext cx="3363456" cy="136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733800" y="2514600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505920" y="2738170"/>
            <a:ext cx="690115" cy="2343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H="1">
            <a:off x="3950898" y="1949570"/>
            <a:ext cx="181155" cy="57797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:\joe\tris2indicator\paper\figures\text3686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410200"/>
            <a:ext cx="3363456" cy="136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819400" y="2514600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3587873" y="3287383"/>
            <a:ext cx="232911" cy="58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0"/>
          </p:cNvCxnSpPr>
          <p:nvPr/>
        </p:nvCxnSpPr>
        <p:spPr>
          <a:xfrm flipH="1">
            <a:off x="3752491" y="1949570"/>
            <a:ext cx="379562" cy="12163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C:\joe\tris2indicator\paper\figures\text3686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410200"/>
            <a:ext cx="3363456" cy="136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9400" y="3429000"/>
            <a:ext cx="18288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2631057" y="3976778"/>
            <a:ext cx="1570007" cy="500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joe\tris2indicator\paper\figures\text3686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410200"/>
            <a:ext cx="3363456" cy="136501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5400000">
            <a:off x="3161582" y="2462841"/>
            <a:ext cx="1483743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pic>
        <p:nvPicPr>
          <p:cNvPr id="3074" name="Picture 2" descr="C:\Users\jmanson\Desktop\Sinc_function_(both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534150" cy="4841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2631057" y="3976778"/>
            <a:ext cx="1570007" cy="500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161582" y="2462841"/>
            <a:ext cx="1483743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819400" y="3429000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066692" y="3748179"/>
            <a:ext cx="905771" cy="293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161582" y="2462841"/>
            <a:ext cx="1483743" cy="4572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C:\joe\tris2indicator\paper\figures\text3686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410200"/>
            <a:ext cx="3363456" cy="136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819400" y="4343400"/>
            <a:ext cx="914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2941607" y="4580628"/>
            <a:ext cx="655609" cy="2070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557732" y="2773393"/>
            <a:ext cx="2398147" cy="75049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C:\joe\tris2indicator\paper\figures\text3686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410200"/>
            <a:ext cx="3363456" cy="136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124200" y="1905000"/>
            <a:ext cx="3657600" cy="3657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71800" y="1752600"/>
            <a:ext cx="3657600" cy="3657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6" idx="2"/>
          </p:cNvCxnSpPr>
          <p:nvPr/>
        </p:nvCxnSpPr>
        <p:spPr>
          <a:xfrm flipV="1">
            <a:off x="3165895" y="3735238"/>
            <a:ext cx="1509623" cy="1276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1"/>
          </p:cNvCxnSpPr>
          <p:nvPr/>
        </p:nvCxnSpPr>
        <p:spPr>
          <a:xfrm rot="5400000">
            <a:off x="2130727" y="2993364"/>
            <a:ext cx="3045125" cy="95753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124200" y="1905000"/>
            <a:ext cx="3657600" cy="3657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971800" y="1752600"/>
            <a:ext cx="3657600" cy="3657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3"/>
            <a:endCxn id="6" idx="2"/>
          </p:cNvCxnSpPr>
          <p:nvPr/>
        </p:nvCxnSpPr>
        <p:spPr>
          <a:xfrm flipH="1" flipV="1">
            <a:off x="4675518" y="3735238"/>
            <a:ext cx="1682150" cy="1078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1"/>
          </p:cNvCxnSpPr>
          <p:nvPr/>
        </p:nvCxnSpPr>
        <p:spPr>
          <a:xfrm rot="5400000">
            <a:off x="2130727" y="2993364"/>
            <a:ext cx="3045125" cy="95753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2"/>
            <a:endCxn id="6" idx="1"/>
          </p:cNvCxnSpPr>
          <p:nvPr/>
        </p:nvCxnSpPr>
        <p:spPr>
          <a:xfrm flipH="1">
            <a:off x="3174521" y="3735238"/>
            <a:ext cx="1500997" cy="125945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124200" y="1905000"/>
            <a:ext cx="3657600" cy="3657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71800" y="1752600"/>
            <a:ext cx="3657600" cy="3657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6" idx="3"/>
            <a:endCxn id="6" idx="0"/>
          </p:cNvCxnSpPr>
          <p:nvPr/>
        </p:nvCxnSpPr>
        <p:spPr>
          <a:xfrm flipH="1" flipV="1">
            <a:off x="4132053" y="1949570"/>
            <a:ext cx="2225615" cy="286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6" idx="1"/>
          </p:cNvCxnSpPr>
          <p:nvPr/>
        </p:nvCxnSpPr>
        <p:spPr>
          <a:xfrm rot="5400000">
            <a:off x="2130727" y="2993364"/>
            <a:ext cx="3045125" cy="95753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74521" y="3735238"/>
            <a:ext cx="1500997" cy="125945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6" idx="2"/>
            <a:endCxn id="6" idx="3"/>
          </p:cNvCxnSpPr>
          <p:nvPr/>
        </p:nvCxnSpPr>
        <p:spPr>
          <a:xfrm>
            <a:off x="4675518" y="3735238"/>
            <a:ext cx="1682150" cy="107830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6482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6482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6482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82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648200" y="3429000"/>
            <a:ext cx="914400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62600" y="43434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Algorithm, Step-by-step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9400" y="1600200"/>
            <a:ext cx="3657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5" idx="0"/>
            <a:endCxn id="5" idx="2"/>
          </p:cNvCxnSpPr>
          <p:nvPr/>
        </p:nvCxnSpPr>
        <p:spPr>
          <a:xfrm rot="162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3"/>
          </p:cNvCxnSpPr>
          <p:nvPr/>
        </p:nvCxnSpPr>
        <p:spPr>
          <a:xfrm rot="10800000" flipH="1">
            <a:off x="2819400" y="34290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6482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6482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48200" y="25146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4343400"/>
            <a:ext cx="1828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33800" y="1600200"/>
            <a:ext cx="914400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33800" y="2514600"/>
            <a:ext cx="9144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48200" y="2514600"/>
            <a:ext cx="9144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33800" y="3429000"/>
            <a:ext cx="914400" cy="914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19400" y="2514600"/>
            <a:ext cx="9144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19400" y="3429000"/>
            <a:ext cx="914400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19400" y="4343400"/>
            <a:ext cx="914400" cy="914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4343400"/>
            <a:ext cx="9144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62600" y="3429000"/>
            <a:ext cx="9144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174521" y="1949570"/>
            <a:ext cx="3183147" cy="3045124"/>
          </a:xfrm>
          <a:custGeom>
            <a:avLst/>
            <a:gdLst>
              <a:gd name="connsiteX0" fmla="*/ 957532 w 3183147"/>
              <a:gd name="connsiteY0" fmla="*/ 0 h 3045124"/>
              <a:gd name="connsiteX1" fmla="*/ 0 w 3183147"/>
              <a:gd name="connsiteY1" fmla="*/ 3045124 h 3045124"/>
              <a:gd name="connsiteX2" fmla="*/ 1500996 w 3183147"/>
              <a:gd name="connsiteY2" fmla="*/ 1785668 h 3045124"/>
              <a:gd name="connsiteX3" fmla="*/ 3183147 w 3183147"/>
              <a:gd name="connsiteY3" fmla="*/ 2863970 h 3045124"/>
              <a:gd name="connsiteX4" fmla="*/ 957532 w 3183147"/>
              <a:gd name="connsiteY4" fmla="*/ 0 h 304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147" h="3045124">
                <a:moveTo>
                  <a:pt x="957532" y="0"/>
                </a:moveTo>
                <a:lnTo>
                  <a:pt x="0" y="3045124"/>
                </a:lnTo>
                <a:lnTo>
                  <a:pt x="1500996" y="1785668"/>
                </a:lnTo>
                <a:lnTo>
                  <a:pt x="3183147" y="2863970"/>
                </a:lnTo>
                <a:lnTo>
                  <a:pt x="957532" y="0"/>
                </a:lnTo>
                <a:close/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Bézier</a:t>
            </a:r>
            <a:r>
              <a:rPr lang="en-US" dirty="0" smtClean="0"/>
              <a:t> Curves</a:t>
            </a:r>
            <a:endParaRPr lang="en-US" dirty="0"/>
          </a:p>
        </p:txBody>
      </p:sp>
      <p:pic>
        <p:nvPicPr>
          <p:cNvPr id="1026" name="Picture 2" descr="C:\data\tris2indicator\paper\figures\line_seg_discretiz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942480" cy="3544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Bézier</a:t>
            </a:r>
            <a:r>
              <a:rPr lang="en-US" dirty="0" smtClean="0"/>
              <a:t> Curves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1600200"/>
            <a:ext cx="53054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pic>
        <p:nvPicPr>
          <p:cNvPr id="4098" name="Picture 2" descr="C:\Users\jmanson\Desktop\g318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993" y="1219200"/>
            <a:ext cx="6763485" cy="506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Bézier</a:t>
            </a:r>
            <a:r>
              <a:rPr lang="en-US" dirty="0" smtClean="0"/>
              <a:t> Curves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400425"/>
            <a:ext cx="2524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3905250"/>
            <a:ext cx="4133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438400" y="3276600"/>
            <a:ext cx="44196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9288" y="1600200"/>
            <a:ext cx="53054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 descr="C:\data\tris2indicator\paper\figures\T\T_comp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15201" cy="4248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53637" y="5943600"/>
            <a:ext cx="1513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FreeType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2037" y="5943600"/>
            <a:ext cx="151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Wavelets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312268" y="5943600"/>
            <a:ext cx="168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Difference</a:t>
            </a:r>
            <a:endParaRPr lang="en-US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7592" y="56504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07028" y="563880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978822" y="56388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10000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84888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Rasterization</a:t>
            </a:r>
            <a:endParaRPr lang="en-US" dirty="0"/>
          </a:p>
        </p:txBody>
      </p:sp>
      <p:pic>
        <p:nvPicPr>
          <p:cNvPr id="1026" name="Picture 2" descr="C:\joe\tris2indicator\presentation\figure sources\karenswhimsy_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1828800" cy="4180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Rasterization</a:t>
            </a:r>
            <a:endParaRPr lang="en-US" dirty="0"/>
          </a:p>
        </p:txBody>
      </p:sp>
      <p:pic>
        <p:nvPicPr>
          <p:cNvPr id="1026" name="Picture 2" descr="C:\joe\tris2indicator\presentation\figure sources\karenswhimsy_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1828800" cy="4180723"/>
          </a:xfrm>
          <a:prstGeom prst="rect">
            <a:avLst/>
          </a:prstGeom>
          <a:noFill/>
        </p:spPr>
      </p:pic>
      <p:pic>
        <p:nvPicPr>
          <p:cNvPr id="1029" name="Picture 5" descr="C:\joe\tris2indicator\presentation\figure sources\karenswhimsy_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68662"/>
            <a:ext cx="1828800" cy="3900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Rasterization</a:t>
            </a:r>
            <a:endParaRPr lang="en-US" dirty="0"/>
          </a:p>
        </p:txBody>
      </p:sp>
      <p:pic>
        <p:nvPicPr>
          <p:cNvPr id="1026" name="Picture 2" descr="C:\joe\tris2indicator\presentation\figure sources\karenswhimsy_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1828800" cy="4180723"/>
          </a:xfrm>
          <a:prstGeom prst="rect">
            <a:avLst/>
          </a:prstGeom>
          <a:noFill/>
        </p:spPr>
      </p:pic>
      <p:pic>
        <p:nvPicPr>
          <p:cNvPr id="1027" name="Picture 3" descr="C:\joe\tris2indicator\presentation\figure sources\karenswhimsy_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31471"/>
            <a:ext cx="1828800" cy="3775381"/>
          </a:xfrm>
          <a:prstGeom prst="rect">
            <a:avLst/>
          </a:prstGeom>
          <a:noFill/>
        </p:spPr>
      </p:pic>
      <p:pic>
        <p:nvPicPr>
          <p:cNvPr id="1029" name="Picture 5" descr="C:\joe\tris2indicator\presentation\figure sources\karenswhimsy_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968662"/>
            <a:ext cx="1828800" cy="3900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Rasterization</a:t>
            </a:r>
            <a:endParaRPr lang="en-US" dirty="0"/>
          </a:p>
        </p:txBody>
      </p:sp>
      <p:pic>
        <p:nvPicPr>
          <p:cNvPr id="1026" name="Picture 2" descr="C:\joe\tris2indicator\presentation\figure sources\karenswhimsy_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1828800" cy="4180723"/>
          </a:xfrm>
          <a:prstGeom prst="rect">
            <a:avLst/>
          </a:prstGeom>
          <a:noFill/>
        </p:spPr>
      </p:pic>
      <p:pic>
        <p:nvPicPr>
          <p:cNvPr id="1027" name="Picture 3" descr="C:\joe\tris2indicator\presentation\figure sources\karenswhimsy_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31471"/>
            <a:ext cx="1828800" cy="3775381"/>
          </a:xfrm>
          <a:prstGeom prst="rect">
            <a:avLst/>
          </a:prstGeom>
          <a:noFill/>
        </p:spPr>
      </p:pic>
      <p:pic>
        <p:nvPicPr>
          <p:cNvPr id="1028" name="Picture 4" descr="C:\joe\tris2indicator\presentation\figure sources\karenswhimsy_1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031471"/>
            <a:ext cx="1828800" cy="3775381"/>
          </a:xfrm>
          <a:prstGeom prst="rect">
            <a:avLst/>
          </a:prstGeom>
          <a:noFill/>
        </p:spPr>
      </p:pic>
      <p:pic>
        <p:nvPicPr>
          <p:cNvPr id="1029" name="Picture 5" descr="C:\joe\tris2indicator\presentation\figure sources\karenswhimsy_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1968662"/>
            <a:ext cx="1828800" cy="3900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972300" cy="536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89464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Use higher order wavelets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Implement on GPU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Progressive </a:t>
            </a:r>
            <a:r>
              <a:rPr lang="en-US" sz="3200" dirty="0" err="1" smtClean="0"/>
              <a:t>rasterization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  <p:pic>
        <p:nvPicPr>
          <p:cNvPr id="4098" name="Picture 2" descr="C:\Users\jmanson\Desktop\g318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993" y="1219200"/>
            <a:ext cx="6763485" cy="5065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Accurate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Robust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Fast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Memory efficient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Bézier</a:t>
            </a:r>
            <a:r>
              <a:rPr lang="en-US" dirty="0" smtClean="0"/>
              <a:t> Curves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1600200"/>
            <a:ext cx="53054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743200"/>
            <a:ext cx="4533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Bézier</a:t>
            </a:r>
            <a:r>
              <a:rPr lang="en-US" dirty="0" smtClean="0"/>
              <a:t> Curves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1600200"/>
            <a:ext cx="53054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743200"/>
            <a:ext cx="4533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788" y="4038600"/>
            <a:ext cx="7210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Bézier</a:t>
            </a:r>
            <a:r>
              <a:rPr lang="en-US" dirty="0" smtClean="0"/>
              <a:t> Curves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8" y="1600200"/>
            <a:ext cx="53054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2743200"/>
            <a:ext cx="45339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6788" y="4038600"/>
            <a:ext cx="7210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32076" y="5250359"/>
            <a:ext cx="3768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Details in paper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Formulation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1676400"/>
            <a:ext cx="6800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Formulation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2085975"/>
            <a:ext cx="6686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3457575"/>
            <a:ext cx="80676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Raster Equation</a:t>
            </a:r>
            <a:endParaRPr lang="en-US" dirty="0"/>
          </a:p>
        </p:txBody>
      </p:sp>
      <p:pic>
        <p:nvPicPr>
          <p:cNvPr id="7" name="Picture 2" descr="C:\Documents and Settings\Josiah\Desktop\karenswhimsy.co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9266" y="1447800"/>
            <a:ext cx="2548333" cy="5218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Raster Equation</a:t>
            </a:r>
            <a:endParaRPr lang="en-US" dirty="0"/>
          </a:p>
        </p:txBody>
      </p:sp>
      <p:pic>
        <p:nvPicPr>
          <p:cNvPr id="7" name="Picture 2" descr="C:\Documents and Settings\Josiah\Desktop\karenswhimsy.co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9266" y="1447800"/>
            <a:ext cx="2548333" cy="5218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285</Words>
  <Application>Microsoft Office PowerPoint</Application>
  <PresentationFormat>On-screen Show (4:3)</PresentationFormat>
  <Paragraphs>122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Wavelet Rasterization</vt:lpstr>
      <vt:lpstr>Rasterization in 2D</vt:lpstr>
      <vt:lpstr>Rasterization in 3D</vt:lpstr>
      <vt:lpstr>The aliasing problem</vt:lpstr>
      <vt:lpstr>Anti-aliasing</vt:lpstr>
      <vt:lpstr>Anti-aliasing</vt:lpstr>
      <vt:lpstr>Anti-aliasing</vt:lpstr>
      <vt:lpstr>Pixel Raster Equation</vt:lpstr>
      <vt:lpstr>Pixel Raster Equation</vt:lpstr>
      <vt:lpstr>Pixel Raster Equation</vt:lpstr>
      <vt:lpstr>Applications</vt:lpstr>
      <vt:lpstr>Applications</vt:lpstr>
      <vt:lpstr>Haar Wavelets</vt:lpstr>
      <vt:lpstr>Haar Wavelets</vt:lpstr>
      <vt:lpstr>Haar Wavelets</vt:lpstr>
      <vt:lpstr>Haar Wavelets</vt:lpstr>
      <vt:lpstr>Haar Wavelets</vt:lpstr>
      <vt:lpstr>Haar Wavelets</vt:lpstr>
      <vt:lpstr>Haar Wavelets</vt:lpstr>
      <vt:lpstr>2D Haar Wavelets</vt:lpstr>
      <vt:lpstr>2D Haar Wavelets</vt:lpstr>
      <vt:lpstr>2D Haar Wavelets</vt:lpstr>
      <vt:lpstr>Why Wavelets?</vt:lpstr>
      <vt:lpstr>Why Wavelets?</vt:lpstr>
      <vt:lpstr>Calculating Wavelet Coefficients</vt:lpstr>
      <vt:lpstr>Calculating Wavelet Coefficients</vt:lpstr>
      <vt:lpstr>Calculating Wavelet Coefficients</vt:lpstr>
      <vt:lpstr>Calculating Wavelet Coefficients</vt:lpstr>
      <vt:lpstr>Calculating Wavelet Coefficients</vt:lpstr>
      <vt:lpstr>Choosing F</vt:lpstr>
      <vt:lpstr>Choosing F</vt:lpstr>
      <vt:lpstr>Choosing F</vt:lpstr>
      <vt:lpstr>Choosing F</vt:lpstr>
      <vt:lpstr>Choosing F</vt:lpstr>
      <vt:lpstr>Choosing F</vt:lpstr>
      <vt:lpstr>Choosing F</vt:lpstr>
      <vt:lpstr>Choosing F</vt:lpstr>
      <vt:lpstr>Choosing F</vt:lpstr>
      <vt:lpstr>Line Segments</vt:lpstr>
      <vt:lpstr>Line Segments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The Algorithm, Step-by-step</vt:lpstr>
      <vt:lpstr>Bézier Curves</vt:lpstr>
      <vt:lpstr>Bézier Curves</vt:lpstr>
      <vt:lpstr>Bézier Curves</vt:lpstr>
      <vt:lpstr>Results</vt:lpstr>
      <vt:lpstr>Results</vt:lpstr>
      <vt:lpstr>Progressive Rasterization</vt:lpstr>
      <vt:lpstr>Progressive Rasterization</vt:lpstr>
      <vt:lpstr>Progressive Rasterization</vt:lpstr>
      <vt:lpstr>Progressive Rasterization</vt:lpstr>
      <vt:lpstr>Results</vt:lpstr>
      <vt:lpstr>Speed</vt:lpstr>
      <vt:lpstr>The Future</vt:lpstr>
      <vt:lpstr>Conclusion</vt:lpstr>
      <vt:lpstr>Slide 71</vt:lpstr>
      <vt:lpstr>Bézier Curves</vt:lpstr>
      <vt:lpstr>Bézier Curves</vt:lpstr>
      <vt:lpstr>Bézier Curves</vt:lpstr>
      <vt:lpstr>3D Formulation</vt:lpstr>
      <vt:lpstr>3D Formulation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Wavelet Rasterization</dc:title>
  <dc:creator>Josiah Manson</dc:creator>
  <cp:lastModifiedBy>Josiah Manson</cp:lastModifiedBy>
  <cp:revision>140</cp:revision>
  <dcterms:created xsi:type="dcterms:W3CDTF">2006-08-16T00:00:00Z</dcterms:created>
  <dcterms:modified xsi:type="dcterms:W3CDTF">2011-04-07T00:58:46Z</dcterms:modified>
</cp:coreProperties>
</file>