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379" r:id="rId3"/>
    <p:sldId id="380" r:id="rId4"/>
    <p:sldId id="381" r:id="rId5"/>
    <p:sldId id="382" r:id="rId6"/>
    <p:sldId id="383" r:id="rId7"/>
    <p:sldId id="384" r:id="rId8"/>
    <p:sldId id="386" r:id="rId9"/>
    <p:sldId id="385" r:id="rId10"/>
    <p:sldId id="362" r:id="rId11"/>
    <p:sldId id="370" r:id="rId12"/>
    <p:sldId id="266" r:id="rId13"/>
    <p:sldId id="265" r:id="rId14"/>
    <p:sldId id="269" r:id="rId15"/>
    <p:sldId id="267" r:id="rId16"/>
    <p:sldId id="270" r:id="rId17"/>
    <p:sldId id="268" r:id="rId18"/>
    <p:sldId id="258" r:id="rId19"/>
    <p:sldId id="264" r:id="rId20"/>
    <p:sldId id="259" r:id="rId21"/>
    <p:sldId id="260" r:id="rId22"/>
    <p:sldId id="363" r:id="rId23"/>
    <p:sldId id="364" r:id="rId24"/>
    <p:sldId id="261" r:id="rId25"/>
    <p:sldId id="262" r:id="rId26"/>
    <p:sldId id="263" r:id="rId27"/>
    <p:sldId id="274" r:id="rId28"/>
    <p:sldId id="275" r:id="rId29"/>
    <p:sldId id="369" r:id="rId30"/>
    <p:sldId id="368" r:id="rId31"/>
    <p:sldId id="277" r:id="rId32"/>
    <p:sldId id="371" r:id="rId33"/>
    <p:sldId id="366" r:id="rId34"/>
    <p:sldId id="367" r:id="rId35"/>
    <p:sldId id="285" r:id="rId36"/>
    <p:sldId id="286" r:id="rId37"/>
    <p:sldId id="353" r:id="rId38"/>
    <p:sldId id="309" r:id="rId39"/>
    <p:sldId id="310" r:id="rId40"/>
    <p:sldId id="299" r:id="rId41"/>
    <p:sldId id="373" r:id="rId42"/>
    <p:sldId id="372" r:id="rId43"/>
    <p:sldId id="298" r:id="rId44"/>
    <p:sldId id="297" r:id="rId45"/>
    <p:sldId id="296" r:id="rId46"/>
    <p:sldId id="300" r:id="rId47"/>
    <p:sldId id="374" r:id="rId48"/>
    <p:sldId id="378" r:id="rId49"/>
    <p:sldId id="292" r:id="rId50"/>
    <p:sldId id="375" r:id="rId51"/>
    <p:sldId id="295" r:id="rId52"/>
    <p:sldId id="301" r:id="rId53"/>
    <p:sldId id="376" r:id="rId54"/>
    <p:sldId id="302" r:id="rId55"/>
    <p:sldId id="303" r:id="rId56"/>
    <p:sldId id="377" r:id="rId57"/>
    <p:sldId id="304" r:id="rId58"/>
    <p:sldId id="305" r:id="rId59"/>
    <p:sldId id="306" r:id="rId60"/>
    <p:sldId id="307" r:id="rId61"/>
    <p:sldId id="355" r:id="rId62"/>
    <p:sldId id="317" r:id="rId63"/>
    <p:sldId id="327" r:id="rId64"/>
    <p:sldId id="336" r:id="rId65"/>
    <p:sldId id="337" r:id="rId66"/>
    <p:sldId id="338" r:id="rId67"/>
    <p:sldId id="339" r:id="rId68"/>
    <p:sldId id="349" r:id="rId69"/>
    <p:sldId id="341" r:id="rId70"/>
    <p:sldId id="342" r:id="rId7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43" autoAdjust="0"/>
    <p:restoredTop sz="94660"/>
  </p:normalViewPr>
  <p:slideViewPr>
    <p:cSldViewPr>
      <p:cViewPr>
        <p:scale>
          <a:sx n="110" d="100"/>
          <a:sy n="110" d="100"/>
        </p:scale>
        <p:origin x="-164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694F2-D959-4F8D-8D71-9876B3E04951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E3A20-1097-46ED-B7EA-4DE405B8C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82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84ACE-8A33-40E8-9924-BDF24C02C65B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85F7B-E812-411E-989C-1C15329AC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8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shape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5F7B-E812-411E-989C-1C15329AC46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50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Cut to pixel grid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5F7B-E812-411E-989C-1C15329AC46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08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evaluating a pixel, add</a:t>
            </a:r>
            <a:r>
              <a:rPr lang="en-US" baseline="0" dirty="0" smtClean="0"/>
              <a:t> contribution from every piece of curve in the integral’s support.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5F7B-E812-411E-989C-1C15329AC46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77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evaluating a pixel, add</a:t>
            </a:r>
            <a:r>
              <a:rPr lang="en-US" baseline="0" dirty="0" smtClean="0"/>
              <a:t> contribution from every piece of curve in the integral’s support.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5F7B-E812-411E-989C-1C15329AC46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77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evaluating a pixel, add</a:t>
            </a:r>
            <a:r>
              <a:rPr lang="en-US" baseline="0" dirty="0" smtClean="0"/>
              <a:t> contribution from every piece of curve in the integral’s support.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5F7B-E812-411E-989C-1C15329AC46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77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that computations in the green, constant regions are duplicated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5F7B-E812-411E-989C-1C15329AC46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1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38" y="228600"/>
            <a:ext cx="8390262" cy="238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6225"/>
            <a:ext cx="7772400" cy="1470025"/>
          </a:xfrm>
        </p:spPr>
        <p:txBody>
          <a:bodyPr/>
          <a:lstStyle/>
          <a:p>
            <a:r>
              <a:rPr lang="en-US" dirty="0"/>
              <a:t>Analytic Rasterization of Curves with Polynomial Filters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dirty="0" smtClean="0"/>
              <a:t>Josiah Manson and Scott Schaefer</a:t>
            </a:r>
          </a:p>
          <a:p>
            <a:r>
              <a:rPr lang="en-US" dirty="0" smtClean="0"/>
              <a:t>Texas A&amp;M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98092" y="2521398"/>
            <a:ext cx="3640508" cy="30412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Curve Boundary</a:t>
            </a:r>
            <a:endParaRPr lang="en-US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408" y="2971800"/>
            <a:ext cx="443999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Piecewise Filter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5039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98092" y="2521398"/>
            <a:ext cx="3640508" cy="30412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Curve Boundary</a:t>
            </a:r>
            <a:endParaRPr lang="en-US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408" y="2971800"/>
            <a:ext cx="443999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Piecewise Filter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1411871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[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Manson and Schaefer, 2011</a:t>
            </a:r>
            <a:r>
              <a:rPr lang="en-US" sz="2400" dirty="0" smtClean="0"/>
              <a:t>]</a:t>
            </a:r>
          </a:p>
          <a:p>
            <a:pPr algn="ctr"/>
            <a:r>
              <a:rPr lang="en-US" sz="2400" dirty="0" smtClean="0"/>
              <a:t>“Wavelet </a:t>
            </a:r>
            <a:r>
              <a:rPr lang="en-US" sz="2400" dirty="0" err="1" smtClean="0"/>
              <a:t>Rasterization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1238071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[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Duff, 1989</a:t>
            </a:r>
            <a:r>
              <a:rPr lang="en-US" sz="2400" dirty="0" smtClean="0"/>
              <a:t>]</a:t>
            </a:r>
          </a:p>
          <a:p>
            <a:pPr algn="ctr"/>
            <a:r>
              <a:rPr lang="en-US" sz="2400" dirty="0"/>
              <a:t>“Polygon scan conversion by exact convolution”</a:t>
            </a:r>
          </a:p>
        </p:txBody>
      </p:sp>
    </p:spTree>
    <p:extLst>
      <p:ext uri="{BB962C8B-B14F-4D97-AF65-F5344CB8AC3E}">
        <p14:creationId xmlns:p14="http://schemas.microsoft.com/office/powerpoint/2010/main" val="346569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Sampling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3867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0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Sampling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0800"/>
            <a:ext cx="8229600" cy="501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6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Sampling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975" y="1985963"/>
            <a:ext cx="5680801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Sampling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504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50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Sampling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975" y="1985963"/>
            <a:ext cx="5680801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Sampling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6" y="1320801"/>
            <a:ext cx="8229601" cy="501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7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Sampling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960425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81608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Image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69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960425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81608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Pixel positions</a:t>
            </a:r>
            <a:endParaRPr lang="en-US" sz="3200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387224" y="3646391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773432" y="3657600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773432" y="2286000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401832" y="2286000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401832" y="5029200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788040" y="5040409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600200" y="3646391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986408" y="3657600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2986408" y="2286000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614808" y="2286000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629416" y="925609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1614808" y="5029200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3001016" y="5040409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8534400" y="3646391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8549008" y="2286000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8563616" y="925609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8549008" y="5029200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7133584" y="3657600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7133584" y="2286000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7133584" y="914400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148192" y="5040409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5788040" y="6371584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1614808" y="6360375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3001016" y="6371584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8549008" y="6360375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148192" y="6371584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228600" y="3657600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243208" y="2297209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257816" y="936818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43208" y="5040409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243208" y="6371584"/>
            <a:ext cx="83504" cy="835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8194" name="Picture 2" descr="http://cdn.3oneseven.com/wp-content/uploads/HLIC/fo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24" y="1390650"/>
            <a:ext cx="4109322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3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1960425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81608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Evaluate at point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4401593" y="3646391"/>
            <a:ext cx="334016" cy="33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1960425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81608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Center filter at point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193602" y="2438400"/>
            <a:ext cx="2749998" cy="274999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01593" y="3646391"/>
            <a:ext cx="334016" cy="33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1960425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81608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Center filter at point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193602" y="2438400"/>
            <a:ext cx="2749998" cy="274999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01593" y="3646391"/>
            <a:ext cx="334016" cy="33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295400"/>
            <a:ext cx="8763000" cy="472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425" y="2521398"/>
            <a:ext cx="5464336" cy="258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0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1960425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81608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Center filter at point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193602" y="2438400"/>
            <a:ext cx="2749998" cy="274999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01593" y="3646391"/>
            <a:ext cx="334016" cy="33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1960425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81608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Multiply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193602" y="2438400"/>
            <a:ext cx="2749998" cy="274999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01593" y="3646391"/>
            <a:ext cx="334016" cy="33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37389" y="1368287"/>
            <a:ext cx="144780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60534" y="1436591"/>
            <a:ext cx="144780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93231" y="1507196"/>
            <a:ext cx="4885169" cy="91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93231" y="5203469"/>
            <a:ext cx="5189969" cy="83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81608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Integrate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4390384" y="3646391"/>
            <a:ext cx="334016" cy="33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387224" y="3646391"/>
            <a:ext cx="334016" cy="33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73432" y="3657600"/>
            <a:ext cx="334016" cy="33401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73432" y="2286000"/>
            <a:ext cx="334016" cy="33401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73432" y="914400"/>
            <a:ext cx="334016" cy="33401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01832" y="2286000"/>
            <a:ext cx="334016" cy="33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16440" y="925609"/>
            <a:ext cx="334016" cy="33401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01832" y="5029200"/>
            <a:ext cx="334016" cy="33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88040" y="5040409"/>
            <a:ext cx="334016" cy="33401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0200" y="3646391"/>
            <a:ext cx="334016" cy="3340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86408" y="3657600"/>
            <a:ext cx="334016" cy="33401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86408" y="2286000"/>
            <a:ext cx="334016" cy="33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86408" y="914400"/>
            <a:ext cx="334016" cy="33401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14808" y="2286000"/>
            <a:ext cx="334016" cy="33401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29416" y="925609"/>
            <a:ext cx="334016" cy="33401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614808" y="5029200"/>
            <a:ext cx="334016" cy="3340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01016" y="5040409"/>
            <a:ext cx="334016" cy="33401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534400" y="3646391"/>
            <a:ext cx="334016" cy="3340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549008" y="2286000"/>
            <a:ext cx="334016" cy="3340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563616" y="925609"/>
            <a:ext cx="334016" cy="3340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549008" y="5029200"/>
            <a:ext cx="334016" cy="3340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133584" y="3657600"/>
            <a:ext cx="334016" cy="3340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133584" y="2286000"/>
            <a:ext cx="334016" cy="3340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133584" y="914400"/>
            <a:ext cx="334016" cy="3340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148192" y="5040409"/>
            <a:ext cx="334016" cy="33401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401832" y="6360375"/>
            <a:ext cx="334016" cy="33401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788040" y="6371584"/>
            <a:ext cx="334016" cy="33401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14808" y="6360375"/>
            <a:ext cx="334016" cy="3340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001016" y="6371584"/>
            <a:ext cx="334016" cy="33401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549008" y="6360375"/>
            <a:ext cx="334016" cy="3340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148192" y="6371584"/>
            <a:ext cx="334016" cy="3340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28600" y="3657600"/>
            <a:ext cx="334016" cy="3340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3208" y="2297209"/>
            <a:ext cx="334016" cy="3340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57816" y="936818"/>
            <a:ext cx="334016" cy="3340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43208" y="5040409"/>
            <a:ext cx="334016" cy="3340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43208" y="6371584"/>
            <a:ext cx="334016" cy="3340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81608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Repeat for all pixels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34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8786"/>
            <a:ext cx="7905750" cy="128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1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7126"/>
            <a:ext cx="8686800" cy="136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9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2799840"/>
            <a:ext cx="8316686" cy="93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7126"/>
            <a:ext cx="8686800" cy="136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6146" name="Picture 2" descr="http://knowledge.brandify.com/wp-content/uploads/2013/04/log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629400" cy="468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9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2799840"/>
            <a:ext cx="8316686" cy="93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7126"/>
            <a:ext cx="8686800" cy="136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73" y="3941774"/>
            <a:ext cx="682013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67425" y="2952240"/>
            <a:ext cx="1724025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62174" y="1571626"/>
            <a:ext cx="5267325" cy="704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2799840"/>
            <a:ext cx="8316686" cy="93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7126"/>
            <a:ext cx="8686800" cy="136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73" y="3941774"/>
            <a:ext cx="682013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67425" y="2952240"/>
            <a:ext cx="1724025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62174" y="1571626"/>
            <a:ext cx="5267325" cy="704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5793762" y="2472363"/>
            <a:ext cx="275980" cy="4243502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04" y="4730708"/>
            <a:ext cx="1242896" cy="52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5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2799840"/>
            <a:ext cx="8316686" cy="93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7126"/>
            <a:ext cx="8686800" cy="136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73" y="3941774"/>
            <a:ext cx="682013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67425" y="2952240"/>
            <a:ext cx="1724025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62174" y="1571626"/>
            <a:ext cx="5267325" cy="704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48" y="5419734"/>
            <a:ext cx="6581776" cy="105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Brace 9"/>
          <p:cNvSpPr/>
          <p:nvPr/>
        </p:nvSpPr>
        <p:spPr>
          <a:xfrm rot="5400000">
            <a:off x="5793762" y="2472363"/>
            <a:ext cx="275980" cy="4243502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04" y="4730708"/>
            <a:ext cx="1242896" cy="52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2799840"/>
            <a:ext cx="8316686" cy="93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7126"/>
            <a:ext cx="8686800" cy="136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73" y="3941774"/>
            <a:ext cx="682013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67425" y="2952240"/>
            <a:ext cx="1724025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62174" y="1571626"/>
            <a:ext cx="5267325" cy="704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5793762" y="2472363"/>
            <a:ext cx="275980" cy="4243502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04" y="4730708"/>
            <a:ext cx="1242896" cy="52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65064"/>
            <a:ext cx="5363802" cy="108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1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2799840"/>
            <a:ext cx="8316686" cy="93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7126"/>
            <a:ext cx="8686800" cy="136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4571999"/>
            <a:ext cx="52292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2309" y="2743200"/>
            <a:ext cx="3950899" cy="1066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Integrals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35" y="2444527"/>
            <a:ext cx="4110729" cy="258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192376"/>
            <a:ext cx="4137635" cy="258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2967" y="5605586"/>
            <a:ext cx="1011940" cy="41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2262" y="5613451"/>
            <a:ext cx="969994" cy="39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35" y="2444527"/>
            <a:ext cx="4110729" cy="258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192376"/>
            <a:ext cx="4137635" cy="258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7042244" y="1981200"/>
            <a:ext cx="1733757" cy="3276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Constant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3546" y="1981200"/>
            <a:ext cx="1729854" cy="3276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Zero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981200"/>
            <a:ext cx="1729854" cy="3276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Zero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Integrals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2967" y="5605586"/>
            <a:ext cx="1011940" cy="41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2262" y="5613451"/>
            <a:ext cx="969994" cy="39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660118" y="1981200"/>
            <a:ext cx="1733858" cy="3276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Zero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3975" y="1981200"/>
            <a:ext cx="648269" cy="3276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58454" y="1981200"/>
            <a:ext cx="655092" cy="3276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Pieces</a:t>
            </a:r>
            <a:endParaRPr lang="en-US" dirty="0"/>
          </a:p>
        </p:txBody>
      </p:sp>
      <p:pic>
        <p:nvPicPr>
          <p:cNvPr id="1026" name="Picture 2" descr="C:\joe\research\scanline\scanline_paper\figures\filter_integral\graph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6" y="2133600"/>
            <a:ext cx="8931276" cy="27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2967" y="5605586"/>
            <a:ext cx="1011940" cy="41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2262" y="5613451"/>
            <a:ext cx="969994" cy="39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4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2133600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5486400" cy="426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2133600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57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86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38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57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38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672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76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05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8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48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7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672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6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86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28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38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8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657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72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76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486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96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05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2672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876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486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096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705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49992"/>
            <a:ext cx="7010400" cy="537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2133600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57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86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38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57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7200" y="3505200"/>
            <a:ext cx="609600" cy="609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768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4864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960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056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38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672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76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05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8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48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7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672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6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86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28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38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8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657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72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76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486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96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05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2133600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57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86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38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57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7200" y="3505200"/>
            <a:ext cx="609600" cy="609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768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4864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960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056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38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672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76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05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8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48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7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672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6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86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28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38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8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657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72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76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486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96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05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2534033" y="6042133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Changing</a:t>
            </a:r>
            <a:endParaRPr lang="en-US" sz="3200" dirty="0"/>
          </a:p>
        </p:txBody>
      </p:sp>
      <p:cxnSp>
        <p:nvCxnSpPr>
          <p:cNvPr id="74" name="Straight Arrow Connector 73"/>
          <p:cNvCxnSpPr>
            <a:stCxn id="73" idx="0"/>
          </p:cNvCxnSpPr>
          <p:nvPr/>
        </p:nvCxnSpPr>
        <p:spPr>
          <a:xfrm flipV="1">
            <a:off x="3400617" y="3807508"/>
            <a:ext cx="1171383" cy="223462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3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2133600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57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86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38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57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7200" y="3505200"/>
            <a:ext cx="609600" cy="609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768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4864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960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056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38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672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76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05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8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48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7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672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6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86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28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38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8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657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72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76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486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96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05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59360" y="6044625"/>
            <a:ext cx="1673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Constant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534033" y="6042133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Changing</a:t>
            </a:r>
            <a:endParaRPr lang="en-US" sz="3200" dirty="0"/>
          </a:p>
        </p:txBody>
      </p:sp>
      <p:cxnSp>
        <p:nvCxnSpPr>
          <p:cNvPr id="73" name="Straight Arrow Connector 72"/>
          <p:cNvCxnSpPr>
            <a:stCxn id="13" idx="0"/>
          </p:cNvCxnSpPr>
          <p:nvPr/>
        </p:nvCxnSpPr>
        <p:spPr>
          <a:xfrm flipV="1">
            <a:off x="3400617" y="3807508"/>
            <a:ext cx="1171383" cy="223462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" idx="0"/>
          </p:cNvCxnSpPr>
          <p:nvPr/>
        </p:nvCxnSpPr>
        <p:spPr>
          <a:xfrm flipH="1" flipV="1">
            <a:off x="5181600" y="3810000"/>
            <a:ext cx="914400" cy="223462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" idx="0"/>
          </p:cNvCxnSpPr>
          <p:nvPr/>
        </p:nvCxnSpPr>
        <p:spPr>
          <a:xfrm flipH="1" flipV="1">
            <a:off x="5791200" y="3813399"/>
            <a:ext cx="304800" cy="223122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3" idx="0"/>
          </p:cNvCxnSpPr>
          <p:nvPr/>
        </p:nvCxnSpPr>
        <p:spPr>
          <a:xfrm flipV="1">
            <a:off x="6096000" y="3813399"/>
            <a:ext cx="304800" cy="223122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" idx="0"/>
          </p:cNvCxnSpPr>
          <p:nvPr/>
        </p:nvCxnSpPr>
        <p:spPr>
          <a:xfrm flipV="1">
            <a:off x="6096000" y="3813399"/>
            <a:ext cx="914400" cy="223122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2133600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57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86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38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57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72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76800" y="3505200"/>
            <a:ext cx="609600" cy="609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4864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960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056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38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672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76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05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8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48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7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672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6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86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28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38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8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657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72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76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486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96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05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2133600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57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86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38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57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72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486400" y="3505200"/>
            <a:ext cx="609600" cy="609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0960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7056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38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672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76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05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8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48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7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672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6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86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28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38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8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657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72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76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486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96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05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876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2133600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57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86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38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57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72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96000" y="3505200"/>
            <a:ext cx="609600" cy="609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7056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38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672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76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05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8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48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7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672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6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86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28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38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8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657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72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76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486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96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05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876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486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2133600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57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86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38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57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72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705600" y="3505200"/>
            <a:ext cx="609600" cy="609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38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672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76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05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8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48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7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672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6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86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28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38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8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657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72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76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486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96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05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876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486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096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2133600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57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86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38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57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72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7056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38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672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76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05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8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48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7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672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6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86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28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38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8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657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72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76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486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96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05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876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486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096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572000" y="60960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4876800" y="3810000"/>
            <a:ext cx="2133600" cy="25908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60057" y="47244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563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2133600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57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86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38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57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72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38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672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76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05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8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48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7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672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6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86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28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38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8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657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72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76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486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96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05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876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486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096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572000" y="60960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4876800" y="3813399"/>
            <a:ext cx="1524000" cy="2587401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705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2133600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57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86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38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57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72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96000" y="3505200"/>
            <a:ext cx="609600" cy="609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38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672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76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05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8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48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7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672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6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86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28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38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8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657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72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76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486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96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05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876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486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705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572000" y="60960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09800" y="1488688"/>
            <a:ext cx="4648200" cy="4988312"/>
            <a:chOff x="2667000" y="2362200"/>
            <a:chExt cx="3124200" cy="33528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667000" y="2514600"/>
              <a:ext cx="3124200" cy="274320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743200" y="3581400"/>
              <a:ext cx="2819400" cy="7620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429000" y="2362200"/>
              <a:ext cx="2133600" cy="335280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5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2133600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57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86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38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57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72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960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38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672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76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05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8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48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7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672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6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86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28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38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8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657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72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76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486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96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05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876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486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705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572000" y="60960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4876800" y="3810000"/>
            <a:ext cx="1524000" cy="25908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680616" y="46482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0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2133600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57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86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38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57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72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96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38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672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76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05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8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48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7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672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6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86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28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38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8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657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72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76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486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96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05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876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486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705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572000" y="60960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4876800" y="3813399"/>
            <a:ext cx="914400" cy="2587401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6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2133600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57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86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38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57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72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486400" y="3505200"/>
            <a:ext cx="609600" cy="609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38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672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76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05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8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48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7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672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6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86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28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38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8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657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72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76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486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96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05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876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096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705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572000" y="60960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2133600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57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86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38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57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72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4864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38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672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76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05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8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48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7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672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6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86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28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38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8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657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72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76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486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96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05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876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096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705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572000" y="60960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4876800" y="3810000"/>
            <a:ext cx="914400" cy="25908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452016" y="45720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57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2133600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57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86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38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57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72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486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38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672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76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05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8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48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7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672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6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86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28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38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8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657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72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76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486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96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05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876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096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705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572000" y="60960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4876800" y="3810000"/>
            <a:ext cx="304800" cy="2590801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7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2133600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57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86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38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57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72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76800" y="3505200"/>
            <a:ext cx="609600" cy="609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38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672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76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05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8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48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7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672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6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86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28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38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8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657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72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76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486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96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05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486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096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705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572000" y="60960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2133600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57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86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38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57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72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76800" y="35052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38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672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76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05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8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48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7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672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6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86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28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38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8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657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72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76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486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96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05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486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096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705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572000" y="60960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4876800" y="3813399"/>
            <a:ext cx="304800" cy="2587401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147216" y="4530304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531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2133600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57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86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38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57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72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76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38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672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76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05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8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48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7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672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6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86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28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38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8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657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72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76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486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96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05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486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096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705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572000" y="60960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 flipH="1" flipV="1">
            <a:off x="4572000" y="3813399"/>
            <a:ext cx="304800" cy="2587403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4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3"/>
          <p:cNvSpPr/>
          <p:nvPr/>
        </p:nvSpPr>
        <p:spPr>
          <a:xfrm>
            <a:off x="2133600" y="1683198"/>
            <a:ext cx="5099966" cy="4260402"/>
          </a:xfrm>
          <a:custGeom>
            <a:avLst/>
            <a:gdLst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980661 h 4863548"/>
              <a:gd name="connsiteX1" fmla="*/ 715617 w 5711687"/>
              <a:gd name="connsiteY1" fmla="*/ 2199861 h 4863548"/>
              <a:gd name="connsiteX2" fmla="*/ 2080591 w 5711687"/>
              <a:gd name="connsiteY2" fmla="*/ 3564835 h 4863548"/>
              <a:gd name="connsiteX3" fmla="*/ 1099930 w 5711687"/>
              <a:gd name="connsiteY3" fmla="*/ 4479235 h 4863548"/>
              <a:gd name="connsiteX4" fmla="*/ 3366052 w 5711687"/>
              <a:gd name="connsiteY4" fmla="*/ 4863548 h 4863548"/>
              <a:gd name="connsiteX5" fmla="*/ 5711687 w 5711687"/>
              <a:gd name="connsiteY5" fmla="*/ 3273287 h 4863548"/>
              <a:gd name="connsiteX6" fmla="*/ 3511826 w 5711687"/>
              <a:gd name="connsiteY6" fmla="*/ 4002157 h 4863548"/>
              <a:gd name="connsiteX7" fmla="*/ 3405808 w 5711687"/>
              <a:gd name="connsiteY7" fmla="*/ 2623931 h 4863548"/>
              <a:gd name="connsiteX8" fmla="*/ 4187687 w 5711687"/>
              <a:gd name="connsiteY8" fmla="*/ 3379305 h 4863548"/>
              <a:gd name="connsiteX9" fmla="*/ 4956313 w 5711687"/>
              <a:gd name="connsiteY9" fmla="*/ 1470991 h 4863548"/>
              <a:gd name="connsiteX10" fmla="*/ 2756452 w 5711687"/>
              <a:gd name="connsiteY10" fmla="*/ 2173357 h 4863548"/>
              <a:gd name="connsiteX11" fmla="*/ 3419060 w 5711687"/>
              <a:gd name="connsiteY11" fmla="*/ 543339 h 4863548"/>
              <a:gd name="connsiteX12" fmla="*/ 4532243 w 5711687"/>
              <a:gd name="connsiteY12" fmla="*/ 1325218 h 4863548"/>
              <a:gd name="connsiteX13" fmla="*/ 4346713 w 5711687"/>
              <a:gd name="connsiteY13" fmla="*/ 0 h 4863548"/>
              <a:gd name="connsiteX14" fmla="*/ 0 w 5711687"/>
              <a:gd name="connsiteY14" fmla="*/ 344557 h 4863548"/>
              <a:gd name="connsiteX15" fmla="*/ 119269 w 5711687"/>
              <a:gd name="connsiteY15" fmla="*/ 2160105 h 4863548"/>
              <a:gd name="connsiteX16" fmla="*/ 1934817 w 5711687"/>
              <a:gd name="connsiteY16" fmla="*/ 980661 h 4863548"/>
              <a:gd name="connsiteX0" fmla="*/ 1934817 w 5711687"/>
              <a:gd name="connsiteY0" fmla="*/ 1169959 h 5052846"/>
              <a:gd name="connsiteX1" fmla="*/ 715617 w 5711687"/>
              <a:gd name="connsiteY1" fmla="*/ 2389159 h 5052846"/>
              <a:gd name="connsiteX2" fmla="*/ 2080591 w 5711687"/>
              <a:gd name="connsiteY2" fmla="*/ 3754133 h 5052846"/>
              <a:gd name="connsiteX3" fmla="*/ 1099930 w 5711687"/>
              <a:gd name="connsiteY3" fmla="*/ 4668533 h 5052846"/>
              <a:gd name="connsiteX4" fmla="*/ 3366052 w 5711687"/>
              <a:gd name="connsiteY4" fmla="*/ 5052846 h 5052846"/>
              <a:gd name="connsiteX5" fmla="*/ 5711687 w 5711687"/>
              <a:gd name="connsiteY5" fmla="*/ 3462585 h 5052846"/>
              <a:gd name="connsiteX6" fmla="*/ 3511826 w 5711687"/>
              <a:gd name="connsiteY6" fmla="*/ 4191455 h 5052846"/>
              <a:gd name="connsiteX7" fmla="*/ 3405808 w 5711687"/>
              <a:gd name="connsiteY7" fmla="*/ 2813229 h 5052846"/>
              <a:gd name="connsiteX8" fmla="*/ 4187687 w 5711687"/>
              <a:gd name="connsiteY8" fmla="*/ 3568603 h 5052846"/>
              <a:gd name="connsiteX9" fmla="*/ 4956313 w 5711687"/>
              <a:gd name="connsiteY9" fmla="*/ 1660289 h 5052846"/>
              <a:gd name="connsiteX10" fmla="*/ 2756452 w 5711687"/>
              <a:gd name="connsiteY10" fmla="*/ 2362655 h 5052846"/>
              <a:gd name="connsiteX11" fmla="*/ 3419060 w 5711687"/>
              <a:gd name="connsiteY11" fmla="*/ 732637 h 5052846"/>
              <a:gd name="connsiteX12" fmla="*/ 4532243 w 5711687"/>
              <a:gd name="connsiteY12" fmla="*/ 1514516 h 5052846"/>
              <a:gd name="connsiteX13" fmla="*/ 4346713 w 5711687"/>
              <a:gd name="connsiteY13" fmla="*/ 189298 h 5052846"/>
              <a:gd name="connsiteX14" fmla="*/ 0 w 5711687"/>
              <a:gd name="connsiteY14" fmla="*/ 533855 h 5052846"/>
              <a:gd name="connsiteX15" fmla="*/ 119269 w 5711687"/>
              <a:gd name="connsiteY15" fmla="*/ 2349403 h 5052846"/>
              <a:gd name="connsiteX16" fmla="*/ 1934817 w 5711687"/>
              <a:gd name="connsiteY16" fmla="*/ 1169959 h 5052846"/>
              <a:gd name="connsiteX0" fmla="*/ 1934817 w 5711687"/>
              <a:gd name="connsiteY0" fmla="*/ 1339643 h 5222530"/>
              <a:gd name="connsiteX1" fmla="*/ 715617 w 5711687"/>
              <a:gd name="connsiteY1" fmla="*/ 2558843 h 5222530"/>
              <a:gd name="connsiteX2" fmla="*/ 2080591 w 5711687"/>
              <a:gd name="connsiteY2" fmla="*/ 3923817 h 5222530"/>
              <a:gd name="connsiteX3" fmla="*/ 1099930 w 5711687"/>
              <a:gd name="connsiteY3" fmla="*/ 4838217 h 5222530"/>
              <a:gd name="connsiteX4" fmla="*/ 3366052 w 5711687"/>
              <a:gd name="connsiteY4" fmla="*/ 5222530 h 5222530"/>
              <a:gd name="connsiteX5" fmla="*/ 5711687 w 5711687"/>
              <a:gd name="connsiteY5" fmla="*/ 3632269 h 5222530"/>
              <a:gd name="connsiteX6" fmla="*/ 3511826 w 5711687"/>
              <a:gd name="connsiteY6" fmla="*/ 4361139 h 5222530"/>
              <a:gd name="connsiteX7" fmla="*/ 3405808 w 5711687"/>
              <a:gd name="connsiteY7" fmla="*/ 2982913 h 5222530"/>
              <a:gd name="connsiteX8" fmla="*/ 4187687 w 5711687"/>
              <a:gd name="connsiteY8" fmla="*/ 3738287 h 5222530"/>
              <a:gd name="connsiteX9" fmla="*/ 4956313 w 5711687"/>
              <a:gd name="connsiteY9" fmla="*/ 1829973 h 5222530"/>
              <a:gd name="connsiteX10" fmla="*/ 2756452 w 5711687"/>
              <a:gd name="connsiteY10" fmla="*/ 2532339 h 5222530"/>
              <a:gd name="connsiteX11" fmla="*/ 3419060 w 5711687"/>
              <a:gd name="connsiteY11" fmla="*/ 902321 h 5222530"/>
              <a:gd name="connsiteX12" fmla="*/ 4532243 w 5711687"/>
              <a:gd name="connsiteY12" fmla="*/ 1684200 h 5222530"/>
              <a:gd name="connsiteX13" fmla="*/ 4346713 w 5711687"/>
              <a:gd name="connsiteY13" fmla="*/ 358982 h 5222530"/>
              <a:gd name="connsiteX14" fmla="*/ 0 w 5711687"/>
              <a:gd name="connsiteY14" fmla="*/ 703539 h 5222530"/>
              <a:gd name="connsiteX15" fmla="*/ 119269 w 5711687"/>
              <a:gd name="connsiteY15" fmla="*/ 2519087 h 5222530"/>
              <a:gd name="connsiteX16" fmla="*/ 1934817 w 5711687"/>
              <a:gd name="connsiteY16" fmla="*/ 1339643 h 5222530"/>
              <a:gd name="connsiteX0" fmla="*/ 2088572 w 5865442"/>
              <a:gd name="connsiteY0" fmla="*/ 1339644 h 5222531"/>
              <a:gd name="connsiteX1" fmla="*/ 869372 w 5865442"/>
              <a:gd name="connsiteY1" fmla="*/ 2558844 h 5222531"/>
              <a:gd name="connsiteX2" fmla="*/ 2234346 w 5865442"/>
              <a:gd name="connsiteY2" fmla="*/ 3923818 h 5222531"/>
              <a:gd name="connsiteX3" fmla="*/ 1253685 w 5865442"/>
              <a:gd name="connsiteY3" fmla="*/ 4838218 h 5222531"/>
              <a:gd name="connsiteX4" fmla="*/ 3519807 w 5865442"/>
              <a:gd name="connsiteY4" fmla="*/ 5222531 h 5222531"/>
              <a:gd name="connsiteX5" fmla="*/ 5865442 w 5865442"/>
              <a:gd name="connsiteY5" fmla="*/ 3632270 h 5222531"/>
              <a:gd name="connsiteX6" fmla="*/ 3665581 w 5865442"/>
              <a:gd name="connsiteY6" fmla="*/ 4361140 h 5222531"/>
              <a:gd name="connsiteX7" fmla="*/ 3559563 w 5865442"/>
              <a:gd name="connsiteY7" fmla="*/ 2982914 h 5222531"/>
              <a:gd name="connsiteX8" fmla="*/ 4341442 w 5865442"/>
              <a:gd name="connsiteY8" fmla="*/ 3738288 h 5222531"/>
              <a:gd name="connsiteX9" fmla="*/ 5110068 w 5865442"/>
              <a:gd name="connsiteY9" fmla="*/ 1829974 h 5222531"/>
              <a:gd name="connsiteX10" fmla="*/ 2910207 w 5865442"/>
              <a:gd name="connsiteY10" fmla="*/ 2532340 h 5222531"/>
              <a:gd name="connsiteX11" fmla="*/ 3572815 w 5865442"/>
              <a:gd name="connsiteY11" fmla="*/ 902322 h 5222531"/>
              <a:gd name="connsiteX12" fmla="*/ 4685998 w 5865442"/>
              <a:gd name="connsiteY12" fmla="*/ 1684201 h 5222531"/>
              <a:gd name="connsiteX13" fmla="*/ 4500468 w 5865442"/>
              <a:gd name="connsiteY13" fmla="*/ 358983 h 5222531"/>
              <a:gd name="connsiteX14" fmla="*/ 153755 w 5865442"/>
              <a:gd name="connsiteY14" fmla="*/ 703540 h 5222531"/>
              <a:gd name="connsiteX15" fmla="*/ 273024 w 5865442"/>
              <a:gd name="connsiteY15" fmla="*/ 2519088 h 5222531"/>
              <a:gd name="connsiteX16" fmla="*/ 2088572 w 5865442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22531"/>
              <a:gd name="connsiteX1" fmla="*/ 1055567 w 6051637"/>
              <a:gd name="connsiteY1" fmla="*/ 2558844 h 5222531"/>
              <a:gd name="connsiteX2" fmla="*/ 2420541 w 6051637"/>
              <a:gd name="connsiteY2" fmla="*/ 3923818 h 5222531"/>
              <a:gd name="connsiteX3" fmla="*/ 1439880 w 6051637"/>
              <a:gd name="connsiteY3" fmla="*/ 4838218 h 5222531"/>
              <a:gd name="connsiteX4" fmla="*/ 3706002 w 6051637"/>
              <a:gd name="connsiteY4" fmla="*/ 5222531 h 5222531"/>
              <a:gd name="connsiteX5" fmla="*/ 6051637 w 6051637"/>
              <a:gd name="connsiteY5" fmla="*/ 3632270 h 5222531"/>
              <a:gd name="connsiteX6" fmla="*/ 3851776 w 6051637"/>
              <a:gd name="connsiteY6" fmla="*/ 4361140 h 5222531"/>
              <a:gd name="connsiteX7" fmla="*/ 3745758 w 6051637"/>
              <a:gd name="connsiteY7" fmla="*/ 2982914 h 5222531"/>
              <a:gd name="connsiteX8" fmla="*/ 4527637 w 6051637"/>
              <a:gd name="connsiteY8" fmla="*/ 3738288 h 5222531"/>
              <a:gd name="connsiteX9" fmla="*/ 5296263 w 6051637"/>
              <a:gd name="connsiteY9" fmla="*/ 1829974 h 5222531"/>
              <a:gd name="connsiteX10" fmla="*/ 3096402 w 6051637"/>
              <a:gd name="connsiteY10" fmla="*/ 2532340 h 5222531"/>
              <a:gd name="connsiteX11" fmla="*/ 3759010 w 6051637"/>
              <a:gd name="connsiteY11" fmla="*/ 902322 h 5222531"/>
              <a:gd name="connsiteX12" fmla="*/ 4872193 w 6051637"/>
              <a:gd name="connsiteY12" fmla="*/ 1684201 h 5222531"/>
              <a:gd name="connsiteX13" fmla="*/ 4686663 w 6051637"/>
              <a:gd name="connsiteY13" fmla="*/ 358983 h 5222531"/>
              <a:gd name="connsiteX14" fmla="*/ 339950 w 6051637"/>
              <a:gd name="connsiteY14" fmla="*/ 703540 h 5222531"/>
              <a:gd name="connsiteX15" fmla="*/ 459219 w 6051637"/>
              <a:gd name="connsiteY15" fmla="*/ 2519088 h 5222531"/>
              <a:gd name="connsiteX16" fmla="*/ 2274767 w 6051637"/>
              <a:gd name="connsiteY16" fmla="*/ 1339644 h 5222531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051637"/>
              <a:gd name="connsiteY0" fmla="*/ 1339644 h 5262756"/>
              <a:gd name="connsiteX1" fmla="*/ 1055567 w 6051637"/>
              <a:gd name="connsiteY1" fmla="*/ 2558844 h 5262756"/>
              <a:gd name="connsiteX2" fmla="*/ 2420541 w 6051637"/>
              <a:gd name="connsiteY2" fmla="*/ 3923818 h 5262756"/>
              <a:gd name="connsiteX3" fmla="*/ 1439880 w 6051637"/>
              <a:gd name="connsiteY3" fmla="*/ 4838218 h 5262756"/>
              <a:gd name="connsiteX4" fmla="*/ 3706002 w 6051637"/>
              <a:gd name="connsiteY4" fmla="*/ 5222531 h 5262756"/>
              <a:gd name="connsiteX5" fmla="*/ 6051637 w 6051637"/>
              <a:gd name="connsiteY5" fmla="*/ 3632270 h 5262756"/>
              <a:gd name="connsiteX6" fmla="*/ 3851776 w 6051637"/>
              <a:gd name="connsiteY6" fmla="*/ 4361140 h 5262756"/>
              <a:gd name="connsiteX7" fmla="*/ 3745758 w 6051637"/>
              <a:gd name="connsiteY7" fmla="*/ 2982914 h 5262756"/>
              <a:gd name="connsiteX8" fmla="*/ 4527637 w 6051637"/>
              <a:gd name="connsiteY8" fmla="*/ 3738288 h 5262756"/>
              <a:gd name="connsiteX9" fmla="*/ 5296263 w 6051637"/>
              <a:gd name="connsiteY9" fmla="*/ 1829974 h 5262756"/>
              <a:gd name="connsiteX10" fmla="*/ 3096402 w 6051637"/>
              <a:gd name="connsiteY10" fmla="*/ 2532340 h 5262756"/>
              <a:gd name="connsiteX11" fmla="*/ 3759010 w 6051637"/>
              <a:gd name="connsiteY11" fmla="*/ 902322 h 5262756"/>
              <a:gd name="connsiteX12" fmla="*/ 4872193 w 6051637"/>
              <a:gd name="connsiteY12" fmla="*/ 1684201 h 5262756"/>
              <a:gd name="connsiteX13" fmla="*/ 4686663 w 6051637"/>
              <a:gd name="connsiteY13" fmla="*/ 358983 h 5262756"/>
              <a:gd name="connsiteX14" fmla="*/ 339950 w 6051637"/>
              <a:gd name="connsiteY14" fmla="*/ 703540 h 5262756"/>
              <a:gd name="connsiteX15" fmla="*/ 459219 w 6051637"/>
              <a:gd name="connsiteY15" fmla="*/ 2519088 h 5262756"/>
              <a:gd name="connsiteX16" fmla="*/ 2274767 w 6051637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77982"/>
              <a:gd name="connsiteY0" fmla="*/ 1339644 h 5262756"/>
              <a:gd name="connsiteX1" fmla="*/ 1055567 w 6177982"/>
              <a:gd name="connsiteY1" fmla="*/ 2558844 h 5262756"/>
              <a:gd name="connsiteX2" fmla="*/ 2420541 w 6177982"/>
              <a:gd name="connsiteY2" fmla="*/ 3923818 h 5262756"/>
              <a:gd name="connsiteX3" fmla="*/ 1439880 w 6177982"/>
              <a:gd name="connsiteY3" fmla="*/ 4838218 h 5262756"/>
              <a:gd name="connsiteX4" fmla="*/ 3706002 w 6177982"/>
              <a:gd name="connsiteY4" fmla="*/ 5222531 h 5262756"/>
              <a:gd name="connsiteX5" fmla="*/ 6051637 w 6177982"/>
              <a:gd name="connsiteY5" fmla="*/ 3632270 h 5262756"/>
              <a:gd name="connsiteX6" fmla="*/ 3851776 w 6177982"/>
              <a:gd name="connsiteY6" fmla="*/ 4361140 h 5262756"/>
              <a:gd name="connsiteX7" fmla="*/ 3745758 w 6177982"/>
              <a:gd name="connsiteY7" fmla="*/ 2982914 h 5262756"/>
              <a:gd name="connsiteX8" fmla="*/ 4527637 w 6177982"/>
              <a:gd name="connsiteY8" fmla="*/ 3738288 h 5262756"/>
              <a:gd name="connsiteX9" fmla="*/ 5296263 w 6177982"/>
              <a:gd name="connsiteY9" fmla="*/ 1829974 h 5262756"/>
              <a:gd name="connsiteX10" fmla="*/ 3096402 w 6177982"/>
              <a:gd name="connsiteY10" fmla="*/ 2532340 h 5262756"/>
              <a:gd name="connsiteX11" fmla="*/ 3759010 w 6177982"/>
              <a:gd name="connsiteY11" fmla="*/ 902322 h 5262756"/>
              <a:gd name="connsiteX12" fmla="*/ 4872193 w 6177982"/>
              <a:gd name="connsiteY12" fmla="*/ 1684201 h 5262756"/>
              <a:gd name="connsiteX13" fmla="*/ 4686663 w 6177982"/>
              <a:gd name="connsiteY13" fmla="*/ 358983 h 5262756"/>
              <a:gd name="connsiteX14" fmla="*/ 339950 w 6177982"/>
              <a:gd name="connsiteY14" fmla="*/ 703540 h 5262756"/>
              <a:gd name="connsiteX15" fmla="*/ 459219 w 6177982"/>
              <a:gd name="connsiteY15" fmla="*/ 2519088 h 5262756"/>
              <a:gd name="connsiteX16" fmla="*/ 2274767 w 6177982"/>
              <a:gd name="connsiteY16" fmla="*/ 1339644 h 5262756"/>
              <a:gd name="connsiteX0" fmla="*/ 2274767 w 6190754"/>
              <a:gd name="connsiteY0" fmla="*/ 1339644 h 5262756"/>
              <a:gd name="connsiteX1" fmla="*/ 1055567 w 6190754"/>
              <a:gd name="connsiteY1" fmla="*/ 2558844 h 5262756"/>
              <a:gd name="connsiteX2" fmla="*/ 2420541 w 6190754"/>
              <a:gd name="connsiteY2" fmla="*/ 3923818 h 5262756"/>
              <a:gd name="connsiteX3" fmla="*/ 1439880 w 6190754"/>
              <a:gd name="connsiteY3" fmla="*/ 4838218 h 5262756"/>
              <a:gd name="connsiteX4" fmla="*/ 3706002 w 6190754"/>
              <a:gd name="connsiteY4" fmla="*/ 5222531 h 5262756"/>
              <a:gd name="connsiteX5" fmla="*/ 6051637 w 6190754"/>
              <a:gd name="connsiteY5" fmla="*/ 3632270 h 5262756"/>
              <a:gd name="connsiteX6" fmla="*/ 3851776 w 6190754"/>
              <a:gd name="connsiteY6" fmla="*/ 4361140 h 5262756"/>
              <a:gd name="connsiteX7" fmla="*/ 3745758 w 6190754"/>
              <a:gd name="connsiteY7" fmla="*/ 2982914 h 5262756"/>
              <a:gd name="connsiteX8" fmla="*/ 4527637 w 6190754"/>
              <a:gd name="connsiteY8" fmla="*/ 3738288 h 5262756"/>
              <a:gd name="connsiteX9" fmla="*/ 5296263 w 6190754"/>
              <a:gd name="connsiteY9" fmla="*/ 1829974 h 5262756"/>
              <a:gd name="connsiteX10" fmla="*/ 3096402 w 6190754"/>
              <a:gd name="connsiteY10" fmla="*/ 2532340 h 5262756"/>
              <a:gd name="connsiteX11" fmla="*/ 3759010 w 6190754"/>
              <a:gd name="connsiteY11" fmla="*/ 902322 h 5262756"/>
              <a:gd name="connsiteX12" fmla="*/ 4872193 w 6190754"/>
              <a:gd name="connsiteY12" fmla="*/ 1684201 h 5262756"/>
              <a:gd name="connsiteX13" fmla="*/ 4686663 w 6190754"/>
              <a:gd name="connsiteY13" fmla="*/ 358983 h 5262756"/>
              <a:gd name="connsiteX14" fmla="*/ 339950 w 6190754"/>
              <a:gd name="connsiteY14" fmla="*/ 703540 h 5262756"/>
              <a:gd name="connsiteX15" fmla="*/ 459219 w 6190754"/>
              <a:gd name="connsiteY15" fmla="*/ 2519088 h 5262756"/>
              <a:gd name="connsiteX16" fmla="*/ 2274767 w 6190754"/>
              <a:gd name="connsiteY16" fmla="*/ 1339644 h 5262756"/>
              <a:gd name="connsiteX0" fmla="*/ 2274767 w 6190754"/>
              <a:gd name="connsiteY0" fmla="*/ 1339644 h 5287985"/>
              <a:gd name="connsiteX1" fmla="*/ 1055567 w 6190754"/>
              <a:gd name="connsiteY1" fmla="*/ 2558844 h 5287985"/>
              <a:gd name="connsiteX2" fmla="*/ 2420541 w 6190754"/>
              <a:gd name="connsiteY2" fmla="*/ 3923818 h 5287985"/>
              <a:gd name="connsiteX3" fmla="*/ 1439880 w 6190754"/>
              <a:gd name="connsiteY3" fmla="*/ 4838218 h 5287985"/>
              <a:gd name="connsiteX4" fmla="*/ 3706002 w 6190754"/>
              <a:gd name="connsiteY4" fmla="*/ 5222531 h 5287985"/>
              <a:gd name="connsiteX5" fmla="*/ 6051637 w 6190754"/>
              <a:gd name="connsiteY5" fmla="*/ 3632270 h 5287985"/>
              <a:gd name="connsiteX6" fmla="*/ 3851776 w 6190754"/>
              <a:gd name="connsiteY6" fmla="*/ 4361140 h 5287985"/>
              <a:gd name="connsiteX7" fmla="*/ 3745758 w 6190754"/>
              <a:gd name="connsiteY7" fmla="*/ 2982914 h 5287985"/>
              <a:gd name="connsiteX8" fmla="*/ 4527637 w 6190754"/>
              <a:gd name="connsiteY8" fmla="*/ 3738288 h 5287985"/>
              <a:gd name="connsiteX9" fmla="*/ 5296263 w 6190754"/>
              <a:gd name="connsiteY9" fmla="*/ 1829974 h 5287985"/>
              <a:gd name="connsiteX10" fmla="*/ 3096402 w 6190754"/>
              <a:gd name="connsiteY10" fmla="*/ 2532340 h 5287985"/>
              <a:gd name="connsiteX11" fmla="*/ 3759010 w 6190754"/>
              <a:gd name="connsiteY11" fmla="*/ 902322 h 5287985"/>
              <a:gd name="connsiteX12" fmla="*/ 4872193 w 6190754"/>
              <a:gd name="connsiteY12" fmla="*/ 1684201 h 5287985"/>
              <a:gd name="connsiteX13" fmla="*/ 4686663 w 6190754"/>
              <a:gd name="connsiteY13" fmla="*/ 358983 h 5287985"/>
              <a:gd name="connsiteX14" fmla="*/ 339950 w 6190754"/>
              <a:gd name="connsiteY14" fmla="*/ 703540 h 5287985"/>
              <a:gd name="connsiteX15" fmla="*/ 459219 w 6190754"/>
              <a:gd name="connsiteY15" fmla="*/ 2519088 h 5287985"/>
              <a:gd name="connsiteX16" fmla="*/ 2274767 w 6190754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339644 h 5287985"/>
              <a:gd name="connsiteX1" fmla="*/ 1055567 w 6139930"/>
              <a:gd name="connsiteY1" fmla="*/ 2558844 h 5287985"/>
              <a:gd name="connsiteX2" fmla="*/ 2420541 w 6139930"/>
              <a:gd name="connsiteY2" fmla="*/ 3923818 h 5287985"/>
              <a:gd name="connsiteX3" fmla="*/ 1439880 w 6139930"/>
              <a:gd name="connsiteY3" fmla="*/ 4838218 h 5287985"/>
              <a:gd name="connsiteX4" fmla="*/ 3706002 w 6139930"/>
              <a:gd name="connsiteY4" fmla="*/ 5222531 h 5287985"/>
              <a:gd name="connsiteX5" fmla="*/ 6051637 w 6139930"/>
              <a:gd name="connsiteY5" fmla="*/ 3632270 h 5287985"/>
              <a:gd name="connsiteX6" fmla="*/ 3851776 w 6139930"/>
              <a:gd name="connsiteY6" fmla="*/ 4361140 h 5287985"/>
              <a:gd name="connsiteX7" fmla="*/ 3745758 w 6139930"/>
              <a:gd name="connsiteY7" fmla="*/ 2982914 h 5287985"/>
              <a:gd name="connsiteX8" fmla="*/ 4527637 w 6139930"/>
              <a:gd name="connsiteY8" fmla="*/ 3738288 h 5287985"/>
              <a:gd name="connsiteX9" fmla="*/ 5296263 w 6139930"/>
              <a:gd name="connsiteY9" fmla="*/ 1829974 h 5287985"/>
              <a:gd name="connsiteX10" fmla="*/ 3096402 w 6139930"/>
              <a:gd name="connsiteY10" fmla="*/ 2532340 h 5287985"/>
              <a:gd name="connsiteX11" fmla="*/ 3759010 w 6139930"/>
              <a:gd name="connsiteY11" fmla="*/ 902322 h 5287985"/>
              <a:gd name="connsiteX12" fmla="*/ 4872193 w 6139930"/>
              <a:gd name="connsiteY12" fmla="*/ 1684201 h 5287985"/>
              <a:gd name="connsiteX13" fmla="*/ 4686663 w 6139930"/>
              <a:gd name="connsiteY13" fmla="*/ 358983 h 5287985"/>
              <a:gd name="connsiteX14" fmla="*/ 339950 w 6139930"/>
              <a:gd name="connsiteY14" fmla="*/ 703540 h 5287985"/>
              <a:gd name="connsiteX15" fmla="*/ 459219 w 6139930"/>
              <a:gd name="connsiteY15" fmla="*/ 2519088 h 5287985"/>
              <a:gd name="connsiteX16" fmla="*/ 2274767 w 6139930"/>
              <a:gd name="connsiteY16" fmla="*/ 1339644 h 5287985"/>
              <a:gd name="connsiteX0" fmla="*/ 2274767 w 6139930"/>
              <a:gd name="connsiteY0" fmla="*/ 1258854 h 5207195"/>
              <a:gd name="connsiteX1" fmla="*/ 1055567 w 6139930"/>
              <a:gd name="connsiteY1" fmla="*/ 2478054 h 5207195"/>
              <a:gd name="connsiteX2" fmla="*/ 2420541 w 6139930"/>
              <a:gd name="connsiteY2" fmla="*/ 3843028 h 5207195"/>
              <a:gd name="connsiteX3" fmla="*/ 1439880 w 6139930"/>
              <a:gd name="connsiteY3" fmla="*/ 4757428 h 5207195"/>
              <a:gd name="connsiteX4" fmla="*/ 3706002 w 6139930"/>
              <a:gd name="connsiteY4" fmla="*/ 5141741 h 5207195"/>
              <a:gd name="connsiteX5" fmla="*/ 6051637 w 6139930"/>
              <a:gd name="connsiteY5" fmla="*/ 3551480 h 5207195"/>
              <a:gd name="connsiteX6" fmla="*/ 3851776 w 6139930"/>
              <a:gd name="connsiteY6" fmla="*/ 4280350 h 5207195"/>
              <a:gd name="connsiteX7" fmla="*/ 3745758 w 6139930"/>
              <a:gd name="connsiteY7" fmla="*/ 2902124 h 5207195"/>
              <a:gd name="connsiteX8" fmla="*/ 4527637 w 6139930"/>
              <a:gd name="connsiteY8" fmla="*/ 3657498 h 5207195"/>
              <a:gd name="connsiteX9" fmla="*/ 5296263 w 6139930"/>
              <a:gd name="connsiteY9" fmla="*/ 1749184 h 5207195"/>
              <a:gd name="connsiteX10" fmla="*/ 3096402 w 6139930"/>
              <a:gd name="connsiteY10" fmla="*/ 2451550 h 5207195"/>
              <a:gd name="connsiteX11" fmla="*/ 3759010 w 6139930"/>
              <a:gd name="connsiteY11" fmla="*/ 821532 h 5207195"/>
              <a:gd name="connsiteX12" fmla="*/ 4872193 w 6139930"/>
              <a:gd name="connsiteY12" fmla="*/ 1603411 h 5207195"/>
              <a:gd name="connsiteX13" fmla="*/ 4686663 w 6139930"/>
              <a:gd name="connsiteY13" fmla="*/ 278193 h 5207195"/>
              <a:gd name="connsiteX14" fmla="*/ 339950 w 6139930"/>
              <a:gd name="connsiteY14" fmla="*/ 622750 h 5207195"/>
              <a:gd name="connsiteX15" fmla="*/ 459219 w 6139930"/>
              <a:gd name="connsiteY15" fmla="*/ 2438298 h 5207195"/>
              <a:gd name="connsiteX16" fmla="*/ 2274767 w 6139930"/>
              <a:gd name="connsiteY16" fmla="*/ 1258854 h 5207195"/>
              <a:gd name="connsiteX0" fmla="*/ 2156326 w 6021489"/>
              <a:gd name="connsiteY0" fmla="*/ 1258854 h 5207195"/>
              <a:gd name="connsiteX1" fmla="*/ 937126 w 6021489"/>
              <a:gd name="connsiteY1" fmla="*/ 2478054 h 5207195"/>
              <a:gd name="connsiteX2" fmla="*/ 2302100 w 6021489"/>
              <a:gd name="connsiteY2" fmla="*/ 3843028 h 5207195"/>
              <a:gd name="connsiteX3" fmla="*/ 1321439 w 6021489"/>
              <a:gd name="connsiteY3" fmla="*/ 4757428 h 5207195"/>
              <a:gd name="connsiteX4" fmla="*/ 3587561 w 6021489"/>
              <a:gd name="connsiteY4" fmla="*/ 5141741 h 5207195"/>
              <a:gd name="connsiteX5" fmla="*/ 5933196 w 6021489"/>
              <a:gd name="connsiteY5" fmla="*/ 3551480 h 5207195"/>
              <a:gd name="connsiteX6" fmla="*/ 3733335 w 6021489"/>
              <a:gd name="connsiteY6" fmla="*/ 4280350 h 5207195"/>
              <a:gd name="connsiteX7" fmla="*/ 3627317 w 6021489"/>
              <a:gd name="connsiteY7" fmla="*/ 2902124 h 5207195"/>
              <a:gd name="connsiteX8" fmla="*/ 4409196 w 6021489"/>
              <a:gd name="connsiteY8" fmla="*/ 3657498 h 5207195"/>
              <a:gd name="connsiteX9" fmla="*/ 5177822 w 6021489"/>
              <a:gd name="connsiteY9" fmla="*/ 1749184 h 5207195"/>
              <a:gd name="connsiteX10" fmla="*/ 2977961 w 6021489"/>
              <a:gd name="connsiteY10" fmla="*/ 2451550 h 5207195"/>
              <a:gd name="connsiteX11" fmla="*/ 3640569 w 6021489"/>
              <a:gd name="connsiteY11" fmla="*/ 821532 h 5207195"/>
              <a:gd name="connsiteX12" fmla="*/ 4753752 w 6021489"/>
              <a:gd name="connsiteY12" fmla="*/ 1603411 h 5207195"/>
              <a:gd name="connsiteX13" fmla="*/ 4568222 w 6021489"/>
              <a:gd name="connsiteY13" fmla="*/ 278193 h 5207195"/>
              <a:gd name="connsiteX14" fmla="*/ 221509 w 6021489"/>
              <a:gd name="connsiteY14" fmla="*/ 622750 h 5207195"/>
              <a:gd name="connsiteX15" fmla="*/ 340778 w 6021489"/>
              <a:gd name="connsiteY15" fmla="*/ 2438298 h 5207195"/>
              <a:gd name="connsiteX16" fmla="*/ 2156326 w 6021489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156325 w 6021488"/>
              <a:gd name="connsiteY0" fmla="*/ 1258854 h 5207195"/>
              <a:gd name="connsiteX1" fmla="*/ 937125 w 6021488"/>
              <a:gd name="connsiteY1" fmla="*/ 2478054 h 5207195"/>
              <a:gd name="connsiteX2" fmla="*/ 2302099 w 6021488"/>
              <a:gd name="connsiteY2" fmla="*/ 3843028 h 5207195"/>
              <a:gd name="connsiteX3" fmla="*/ 1321438 w 6021488"/>
              <a:gd name="connsiteY3" fmla="*/ 4757428 h 5207195"/>
              <a:gd name="connsiteX4" fmla="*/ 3587560 w 6021488"/>
              <a:gd name="connsiteY4" fmla="*/ 5141741 h 5207195"/>
              <a:gd name="connsiteX5" fmla="*/ 5933195 w 6021488"/>
              <a:gd name="connsiteY5" fmla="*/ 3551480 h 5207195"/>
              <a:gd name="connsiteX6" fmla="*/ 3733334 w 6021488"/>
              <a:gd name="connsiteY6" fmla="*/ 4280350 h 5207195"/>
              <a:gd name="connsiteX7" fmla="*/ 3627316 w 6021488"/>
              <a:gd name="connsiteY7" fmla="*/ 2902124 h 5207195"/>
              <a:gd name="connsiteX8" fmla="*/ 4409195 w 6021488"/>
              <a:gd name="connsiteY8" fmla="*/ 3657498 h 5207195"/>
              <a:gd name="connsiteX9" fmla="*/ 5177821 w 6021488"/>
              <a:gd name="connsiteY9" fmla="*/ 1749184 h 5207195"/>
              <a:gd name="connsiteX10" fmla="*/ 2977960 w 6021488"/>
              <a:gd name="connsiteY10" fmla="*/ 2451550 h 5207195"/>
              <a:gd name="connsiteX11" fmla="*/ 3640568 w 6021488"/>
              <a:gd name="connsiteY11" fmla="*/ 821532 h 5207195"/>
              <a:gd name="connsiteX12" fmla="*/ 4753751 w 6021488"/>
              <a:gd name="connsiteY12" fmla="*/ 1603411 h 5207195"/>
              <a:gd name="connsiteX13" fmla="*/ 4568221 w 6021488"/>
              <a:gd name="connsiteY13" fmla="*/ 278193 h 5207195"/>
              <a:gd name="connsiteX14" fmla="*/ 221508 w 6021488"/>
              <a:gd name="connsiteY14" fmla="*/ 622750 h 5207195"/>
              <a:gd name="connsiteX15" fmla="*/ 340777 w 6021488"/>
              <a:gd name="connsiteY15" fmla="*/ 2438298 h 5207195"/>
              <a:gd name="connsiteX16" fmla="*/ 2156325 w 6021488"/>
              <a:gd name="connsiteY16" fmla="*/ 1258854 h 5207195"/>
              <a:gd name="connsiteX0" fmla="*/ 2300865 w 6166028"/>
              <a:gd name="connsiteY0" fmla="*/ 1258854 h 5207195"/>
              <a:gd name="connsiteX1" fmla="*/ 1081665 w 6166028"/>
              <a:gd name="connsiteY1" fmla="*/ 2478054 h 5207195"/>
              <a:gd name="connsiteX2" fmla="*/ 2446639 w 6166028"/>
              <a:gd name="connsiteY2" fmla="*/ 3843028 h 5207195"/>
              <a:gd name="connsiteX3" fmla="*/ 1465978 w 6166028"/>
              <a:gd name="connsiteY3" fmla="*/ 4757428 h 5207195"/>
              <a:gd name="connsiteX4" fmla="*/ 3732100 w 6166028"/>
              <a:gd name="connsiteY4" fmla="*/ 5141741 h 5207195"/>
              <a:gd name="connsiteX5" fmla="*/ 6077735 w 6166028"/>
              <a:gd name="connsiteY5" fmla="*/ 3551480 h 5207195"/>
              <a:gd name="connsiteX6" fmla="*/ 3877874 w 6166028"/>
              <a:gd name="connsiteY6" fmla="*/ 4280350 h 5207195"/>
              <a:gd name="connsiteX7" fmla="*/ 3771856 w 6166028"/>
              <a:gd name="connsiteY7" fmla="*/ 2902124 h 5207195"/>
              <a:gd name="connsiteX8" fmla="*/ 4553735 w 6166028"/>
              <a:gd name="connsiteY8" fmla="*/ 3657498 h 5207195"/>
              <a:gd name="connsiteX9" fmla="*/ 5322361 w 6166028"/>
              <a:gd name="connsiteY9" fmla="*/ 1749184 h 5207195"/>
              <a:gd name="connsiteX10" fmla="*/ 3122500 w 6166028"/>
              <a:gd name="connsiteY10" fmla="*/ 2451550 h 5207195"/>
              <a:gd name="connsiteX11" fmla="*/ 3785108 w 6166028"/>
              <a:gd name="connsiteY11" fmla="*/ 821532 h 5207195"/>
              <a:gd name="connsiteX12" fmla="*/ 4898291 w 6166028"/>
              <a:gd name="connsiteY12" fmla="*/ 1603411 h 5207195"/>
              <a:gd name="connsiteX13" fmla="*/ 4712761 w 6166028"/>
              <a:gd name="connsiteY13" fmla="*/ 278193 h 5207195"/>
              <a:gd name="connsiteX14" fmla="*/ 366048 w 6166028"/>
              <a:gd name="connsiteY14" fmla="*/ 622750 h 5207195"/>
              <a:gd name="connsiteX15" fmla="*/ 485317 w 6166028"/>
              <a:gd name="connsiteY15" fmla="*/ 2438298 h 5207195"/>
              <a:gd name="connsiteX16" fmla="*/ 2300865 w 6166028"/>
              <a:gd name="connsiteY16" fmla="*/ 1258854 h 5207195"/>
              <a:gd name="connsiteX0" fmla="*/ 2509151 w 6374314"/>
              <a:gd name="connsiteY0" fmla="*/ 1376620 h 5324961"/>
              <a:gd name="connsiteX1" fmla="*/ 1289951 w 6374314"/>
              <a:gd name="connsiteY1" fmla="*/ 2595820 h 5324961"/>
              <a:gd name="connsiteX2" fmla="*/ 2654925 w 6374314"/>
              <a:gd name="connsiteY2" fmla="*/ 3960794 h 5324961"/>
              <a:gd name="connsiteX3" fmla="*/ 1674264 w 6374314"/>
              <a:gd name="connsiteY3" fmla="*/ 4875194 h 5324961"/>
              <a:gd name="connsiteX4" fmla="*/ 3940386 w 6374314"/>
              <a:gd name="connsiteY4" fmla="*/ 5259507 h 5324961"/>
              <a:gd name="connsiteX5" fmla="*/ 6286021 w 6374314"/>
              <a:gd name="connsiteY5" fmla="*/ 3669246 h 5324961"/>
              <a:gd name="connsiteX6" fmla="*/ 4086160 w 6374314"/>
              <a:gd name="connsiteY6" fmla="*/ 4398116 h 5324961"/>
              <a:gd name="connsiteX7" fmla="*/ 3980142 w 6374314"/>
              <a:gd name="connsiteY7" fmla="*/ 3019890 h 5324961"/>
              <a:gd name="connsiteX8" fmla="*/ 4762021 w 6374314"/>
              <a:gd name="connsiteY8" fmla="*/ 3775264 h 5324961"/>
              <a:gd name="connsiteX9" fmla="*/ 5530647 w 6374314"/>
              <a:gd name="connsiteY9" fmla="*/ 1866950 h 5324961"/>
              <a:gd name="connsiteX10" fmla="*/ 3330786 w 6374314"/>
              <a:gd name="connsiteY10" fmla="*/ 2569316 h 5324961"/>
              <a:gd name="connsiteX11" fmla="*/ 3993394 w 6374314"/>
              <a:gd name="connsiteY11" fmla="*/ 939298 h 5324961"/>
              <a:gd name="connsiteX12" fmla="*/ 5106577 w 6374314"/>
              <a:gd name="connsiteY12" fmla="*/ 1721177 h 5324961"/>
              <a:gd name="connsiteX13" fmla="*/ 4921047 w 6374314"/>
              <a:gd name="connsiteY13" fmla="*/ 395959 h 5324961"/>
              <a:gd name="connsiteX14" fmla="*/ 574334 w 6374314"/>
              <a:gd name="connsiteY14" fmla="*/ 740516 h 5324961"/>
              <a:gd name="connsiteX15" fmla="*/ 693603 w 6374314"/>
              <a:gd name="connsiteY15" fmla="*/ 2556064 h 5324961"/>
              <a:gd name="connsiteX16" fmla="*/ 2509151 w 6374314"/>
              <a:gd name="connsiteY16" fmla="*/ 1376620 h 532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74314" h="5324961">
                <a:moveTo>
                  <a:pt x="2509151" y="1376620"/>
                </a:moveTo>
                <a:cubicBezTo>
                  <a:pt x="3133433" y="1903266"/>
                  <a:pt x="1573614" y="2123651"/>
                  <a:pt x="1289951" y="2595820"/>
                </a:cubicBezTo>
                <a:cubicBezTo>
                  <a:pt x="1006288" y="3067989"/>
                  <a:pt x="2689786" y="3518570"/>
                  <a:pt x="2654925" y="3960794"/>
                </a:cubicBezTo>
                <a:cubicBezTo>
                  <a:pt x="2620064" y="4403018"/>
                  <a:pt x="1709079" y="4334816"/>
                  <a:pt x="1674264" y="4875194"/>
                </a:cubicBezTo>
                <a:cubicBezTo>
                  <a:pt x="1639449" y="5415572"/>
                  <a:pt x="2780592" y="5360143"/>
                  <a:pt x="3940386" y="5259507"/>
                </a:cubicBezTo>
                <a:cubicBezTo>
                  <a:pt x="5100180" y="5158871"/>
                  <a:pt x="6778816" y="3787026"/>
                  <a:pt x="6286021" y="3669246"/>
                </a:cubicBezTo>
                <a:cubicBezTo>
                  <a:pt x="5793226" y="3551466"/>
                  <a:pt x="4361990" y="4737278"/>
                  <a:pt x="4086160" y="4398116"/>
                </a:cubicBezTo>
                <a:cubicBezTo>
                  <a:pt x="3810330" y="4058954"/>
                  <a:pt x="3530559" y="3249083"/>
                  <a:pt x="3980142" y="3019890"/>
                </a:cubicBezTo>
                <a:cubicBezTo>
                  <a:pt x="4429725" y="2790697"/>
                  <a:pt x="3973295" y="3741426"/>
                  <a:pt x="4762021" y="3775264"/>
                </a:cubicBezTo>
                <a:cubicBezTo>
                  <a:pt x="5550747" y="3809102"/>
                  <a:pt x="6298289" y="2079456"/>
                  <a:pt x="5530647" y="1866950"/>
                </a:cubicBezTo>
                <a:cubicBezTo>
                  <a:pt x="4763005" y="1654444"/>
                  <a:pt x="3728325" y="2854984"/>
                  <a:pt x="3330786" y="2569316"/>
                </a:cubicBezTo>
                <a:cubicBezTo>
                  <a:pt x="2933247" y="2283648"/>
                  <a:pt x="3347485" y="1090944"/>
                  <a:pt x="3993394" y="939298"/>
                </a:cubicBezTo>
                <a:cubicBezTo>
                  <a:pt x="4639303" y="787652"/>
                  <a:pt x="4412588" y="1991136"/>
                  <a:pt x="5106577" y="1721177"/>
                </a:cubicBezTo>
                <a:cubicBezTo>
                  <a:pt x="5800566" y="1451218"/>
                  <a:pt x="6026391" y="933872"/>
                  <a:pt x="4921047" y="395959"/>
                </a:cubicBezTo>
                <a:cubicBezTo>
                  <a:pt x="3815703" y="-141954"/>
                  <a:pt x="1496549" y="-225406"/>
                  <a:pt x="574334" y="740516"/>
                </a:cubicBezTo>
                <a:cubicBezTo>
                  <a:pt x="-347881" y="1706438"/>
                  <a:pt x="-49003" y="2554117"/>
                  <a:pt x="693603" y="2556064"/>
                </a:cubicBezTo>
                <a:cubicBezTo>
                  <a:pt x="1436209" y="2558011"/>
                  <a:pt x="1884869" y="849974"/>
                  <a:pt x="2509151" y="13766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Scanline</a:t>
            </a:r>
            <a:r>
              <a:rPr lang="en-US" dirty="0" smtClean="0"/>
              <a:t>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1676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8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05600" y="2286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8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57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864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960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8956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38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57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8768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67200" y="3505200"/>
            <a:ext cx="609600" cy="609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28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38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48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657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672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768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05600" y="41148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8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48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657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672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768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864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47244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28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438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8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657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72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768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4864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0960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05600" y="53340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4864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0960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705600" y="3505200"/>
            <a:ext cx="609600" cy="609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572000" y="6096000"/>
            <a:ext cx="609600" cy="6096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Pieces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206" y="5164116"/>
            <a:ext cx="969994" cy="39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666" y="3124200"/>
            <a:ext cx="2570534" cy="161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793120"/>
            <a:ext cx="2722934" cy="17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4038600"/>
            <a:ext cx="2722934" cy="17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4048656"/>
            <a:ext cx="2722934" cy="170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1793120"/>
            <a:ext cx="2722934" cy="17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27734" y="1600200"/>
            <a:ext cx="5963866" cy="426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37884" y="35300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838284" y="35300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36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3076" name="Picture 4" descr="File:Bezier 2 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56" y="1676400"/>
            <a:ext cx="4988944" cy="207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Bezier 3 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56" y="4322074"/>
            <a:ext cx="4988944" cy="207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Pieces</a:t>
            </a:r>
            <a:endParaRPr lang="en-US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666" y="2980426"/>
            <a:ext cx="2570534" cy="160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632576"/>
            <a:ext cx="2722934" cy="170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124200" y="3886200"/>
            <a:ext cx="5770934" cy="1702972"/>
            <a:chOff x="3124200" y="3842376"/>
            <a:chExt cx="5770934" cy="1702972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2200" y="3842376"/>
              <a:ext cx="2722934" cy="1702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4200" y="3845219"/>
              <a:ext cx="2722934" cy="1700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1632576"/>
            <a:ext cx="2722934" cy="170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27734" y="1600200"/>
            <a:ext cx="5963866" cy="426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38284" y="35300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637884" y="35300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4722" y="5155722"/>
            <a:ext cx="1011940" cy="41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08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Curves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92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9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Cubic Curves</a:t>
            </a:r>
            <a:endParaRPr lang="en-US" dirty="0"/>
          </a:p>
        </p:txBody>
      </p:sp>
      <p:pic>
        <p:nvPicPr>
          <p:cNvPr id="2050" name="Picture 2" descr="C:\joe\research\scanline\scanline_paper\figures\icon\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371600"/>
            <a:ext cx="436245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943600"/>
            <a:ext cx="436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Input image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447800"/>
            <a:ext cx="436245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3444" y="5943600"/>
            <a:ext cx="436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Mitchell-Netravali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08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Anti-aliasing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09600" y="4953000"/>
            <a:ext cx="4361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Point sampling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4" y="1828802"/>
            <a:ext cx="8844732" cy="289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9844" y="4953000"/>
            <a:ext cx="4361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16x MSAA tent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91644" y="4953000"/>
            <a:ext cx="4361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Analytic tent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32673" y="5867400"/>
            <a:ext cx="4361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ATI Radeon HD 5700</a:t>
            </a:r>
            <a:endParaRPr lang="en-US" sz="2400" dirty="0"/>
          </a:p>
        </p:txBody>
      </p:sp>
      <p:sp>
        <p:nvSpPr>
          <p:cNvPr id="3" name="Right Brace 2"/>
          <p:cNvSpPr/>
          <p:nvPr/>
        </p:nvSpPr>
        <p:spPr>
          <a:xfrm rot="5400000">
            <a:off x="2910010" y="3138611"/>
            <a:ext cx="352179" cy="4952999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Anti-aliasing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494" y="6019800"/>
            <a:ext cx="436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Box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474608"/>
            <a:ext cx="4316592" cy="43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208" y="1478666"/>
            <a:ext cx="4316592" cy="43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8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Anti-aliasing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494" y="6019800"/>
            <a:ext cx="436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Tent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474608"/>
            <a:ext cx="4316592" cy="43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208" y="1478666"/>
            <a:ext cx="4316592" cy="43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6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Anti-aliasing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494" y="6019800"/>
            <a:ext cx="436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Lanczos</a:t>
            </a:r>
            <a:r>
              <a:rPr lang="en-US" sz="3200" dirty="0" smtClean="0"/>
              <a:t> 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474608"/>
            <a:ext cx="4316592" cy="43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208" y="1478666"/>
            <a:ext cx="4316592" cy="43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6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Anti-aliasing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494" y="6019800"/>
            <a:ext cx="436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Radial 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474608"/>
            <a:ext cx="4316592" cy="43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208" y="1478666"/>
            <a:ext cx="4316592" cy="43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6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Timings (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343290" cy="505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992" y="1600200"/>
            <a:ext cx="1398408" cy="139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1600200"/>
            <a:ext cx="1398408" cy="139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2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75717"/>
            <a:ext cx="4724400" cy="533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2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3074" name="Picture 2" descr="File:Conic Section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68" y="1298822"/>
            <a:ext cx="5090032" cy="548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4" y="3962400"/>
            <a:ext cx="8896350" cy="252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7"/>
            <a:ext cx="4267200" cy="4525963"/>
          </a:xfrm>
        </p:spPr>
        <p:txBody>
          <a:bodyPr/>
          <a:lstStyle/>
          <a:p>
            <a:r>
              <a:rPr lang="en-US" dirty="0" smtClean="0"/>
              <a:t>Analytic </a:t>
            </a:r>
            <a:r>
              <a:rPr lang="en-US" dirty="0" err="1" smtClean="0"/>
              <a:t>prefiltering</a:t>
            </a:r>
            <a:endParaRPr lang="en-US" dirty="0" smtClean="0"/>
          </a:p>
          <a:p>
            <a:pPr lvl="1"/>
            <a:r>
              <a:rPr lang="en-US" dirty="0" smtClean="0"/>
              <a:t>Smooth curves</a:t>
            </a:r>
          </a:p>
          <a:p>
            <a:pPr lvl="1"/>
            <a:r>
              <a:rPr lang="en-US" dirty="0" smtClean="0"/>
              <a:t>High-quality filters</a:t>
            </a:r>
          </a:p>
          <a:p>
            <a:pPr lvl="1"/>
            <a:r>
              <a:rPr lang="en-US" dirty="0" smtClean="0"/>
              <a:t>Color gradients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417637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Fast algorithm</a:t>
            </a:r>
          </a:p>
          <a:p>
            <a:pPr lvl="1"/>
            <a:r>
              <a:rPr lang="en-US" dirty="0" smtClean="0"/>
              <a:t>Independent curves and filter pieces</a:t>
            </a:r>
          </a:p>
          <a:p>
            <a:pPr lvl="1"/>
            <a:r>
              <a:rPr lang="en-US" dirty="0" smtClean="0"/>
              <a:t>High parallelism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293100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Constant colors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06504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Color gradients</a:t>
            </a:r>
            <a:endParaRPr lang="en-US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30384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03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050" name="Picture 2" descr="http://en.community.dell.com/cfs-file.ashx/__key/communityserver-blogs-components-weblogfiles/00-00-00-00-07/1050.Dell-S2340T-multi_2D00_touch-Windows-8-monitor-_2800_front_29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86" y="1447800"/>
            <a:ext cx="5759054" cy="505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4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330</Words>
  <Application>Microsoft Office PowerPoint</Application>
  <PresentationFormat>On-screen Show (4:3)</PresentationFormat>
  <Paragraphs>149</Paragraphs>
  <Slides>70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Analytic Rasterization of Curves with Polynomial Filters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Input</vt:lpstr>
      <vt:lpstr>Input</vt:lpstr>
      <vt:lpstr>Signal Sampling</vt:lpstr>
      <vt:lpstr>Signal Sampling</vt:lpstr>
      <vt:lpstr>Signal Sampling</vt:lpstr>
      <vt:lpstr>Signal Sampling</vt:lpstr>
      <vt:lpstr>Signal Sampling</vt:lpstr>
      <vt:lpstr>Signal Sampling</vt:lpstr>
      <vt:lpstr>Image Sampling</vt:lpstr>
      <vt:lpstr>Image Sampling</vt:lpstr>
      <vt:lpstr>Image Sampling</vt:lpstr>
      <vt:lpstr>Image Sampling</vt:lpstr>
      <vt:lpstr>Image Sampling</vt:lpstr>
      <vt:lpstr>Image Sampling</vt:lpstr>
      <vt:lpstr>Image Sampling</vt:lpstr>
      <vt:lpstr>Image Sampling</vt:lpstr>
      <vt:lpstr>Image Sampling</vt:lpstr>
      <vt:lpstr>Derivation</vt:lpstr>
      <vt:lpstr>Derivation</vt:lpstr>
      <vt:lpstr>Derivation</vt:lpstr>
      <vt:lpstr>Derivation</vt:lpstr>
      <vt:lpstr>Derivation</vt:lpstr>
      <vt:lpstr>Derivation</vt:lpstr>
      <vt:lpstr>Derivation</vt:lpstr>
      <vt:lpstr>Derivation</vt:lpstr>
      <vt:lpstr>Filter Integrals</vt:lpstr>
      <vt:lpstr>Filter Integrals</vt:lpstr>
      <vt:lpstr>Filter Pieces</vt:lpstr>
      <vt:lpstr>Scanline Rasterization</vt:lpstr>
      <vt:lpstr>Scanline Rasterization</vt:lpstr>
      <vt:lpstr>Scanline Rasterization</vt:lpstr>
      <vt:lpstr>Scanline Rasterization</vt:lpstr>
      <vt:lpstr>Scanline Rasterization</vt:lpstr>
      <vt:lpstr>Scanline Rasterization</vt:lpstr>
      <vt:lpstr>Scanline Rasterization</vt:lpstr>
      <vt:lpstr>Scanline Rasterization</vt:lpstr>
      <vt:lpstr>Scanline Rasterization</vt:lpstr>
      <vt:lpstr>Scanline Rasterization</vt:lpstr>
      <vt:lpstr>Scanline Rasterization</vt:lpstr>
      <vt:lpstr>Scanline Rasterization</vt:lpstr>
      <vt:lpstr>Scanline Rasterization</vt:lpstr>
      <vt:lpstr>Scanline Rasterization</vt:lpstr>
      <vt:lpstr>Scanline Rasterization</vt:lpstr>
      <vt:lpstr>Scanline Rasterization</vt:lpstr>
      <vt:lpstr>Scanline Rasterization</vt:lpstr>
      <vt:lpstr>Scanline Rasterization</vt:lpstr>
      <vt:lpstr>Scanline Rasterization</vt:lpstr>
      <vt:lpstr>Scanline Rasterization</vt:lpstr>
      <vt:lpstr>Scanline Rasterization</vt:lpstr>
      <vt:lpstr>Filter Pieces</vt:lpstr>
      <vt:lpstr>Filter Pieces</vt:lpstr>
      <vt:lpstr>Rational Curves</vt:lpstr>
      <vt:lpstr>Cubic Curves</vt:lpstr>
      <vt:lpstr>Anti-aliasing</vt:lpstr>
      <vt:lpstr>Anti-aliasing</vt:lpstr>
      <vt:lpstr>Anti-aliasing</vt:lpstr>
      <vt:lpstr>Anti-aliasing</vt:lpstr>
      <vt:lpstr>Anti-aliasing</vt:lpstr>
      <vt:lpstr>Timings (ms)</vt:lpstr>
      <vt:lpstr>Parallelism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 Rasterization of Curves with Polynomial Filters</dc:title>
  <dc:creator>admin</dc:creator>
  <cp:lastModifiedBy>admin</cp:lastModifiedBy>
  <cp:revision>86</cp:revision>
  <cp:lastPrinted>2013-05-01T16:21:14Z</cp:lastPrinted>
  <dcterms:created xsi:type="dcterms:W3CDTF">2006-08-16T00:00:00Z</dcterms:created>
  <dcterms:modified xsi:type="dcterms:W3CDTF">2013-05-01T20:47:47Z</dcterms:modified>
</cp:coreProperties>
</file>