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6"/>
  </p:handoutMasterIdLst>
  <p:sldIdLst>
    <p:sldId id="256" r:id="rId2"/>
    <p:sldId id="261" r:id="rId3"/>
    <p:sldId id="329" r:id="rId4"/>
    <p:sldId id="328" r:id="rId5"/>
    <p:sldId id="331" r:id="rId6"/>
    <p:sldId id="274" r:id="rId7"/>
    <p:sldId id="275" r:id="rId8"/>
    <p:sldId id="273" r:id="rId9"/>
    <p:sldId id="277" r:id="rId10"/>
    <p:sldId id="278" r:id="rId11"/>
    <p:sldId id="279" r:id="rId12"/>
    <p:sldId id="264" r:id="rId13"/>
    <p:sldId id="280" r:id="rId14"/>
    <p:sldId id="350" r:id="rId15"/>
    <p:sldId id="290" r:id="rId16"/>
    <p:sldId id="332" r:id="rId17"/>
    <p:sldId id="291" r:id="rId18"/>
    <p:sldId id="352" r:id="rId19"/>
    <p:sldId id="267" r:id="rId20"/>
    <p:sldId id="351" r:id="rId21"/>
    <p:sldId id="292" r:id="rId22"/>
    <p:sldId id="294" r:id="rId23"/>
    <p:sldId id="295" r:id="rId24"/>
    <p:sldId id="293" r:id="rId25"/>
    <p:sldId id="296" r:id="rId26"/>
    <p:sldId id="308" r:id="rId27"/>
    <p:sldId id="309" r:id="rId28"/>
    <p:sldId id="310" r:id="rId29"/>
    <p:sldId id="311" r:id="rId30"/>
    <p:sldId id="298" r:id="rId31"/>
    <p:sldId id="299" r:id="rId32"/>
    <p:sldId id="300" r:id="rId33"/>
    <p:sldId id="268" r:id="rId34"/>
    <p:sldId id="315" r:id="rId35"/>
    <p:sldId id="333" r:id="rId36"/>
    <p:sldId id="334" r:id="rId37"/>
    <p:sldId id="335" r:id="rId38"/>
    <p:sldId id="336" r:id="rId39"/>
    <p:sldId id="337" r:id="rId40"/>
    <p:sldId id="338" r:id="rId41"/>
    <p:sldId id="339" r:id="rId42"/>
    <p:sldId id="340" r:id="rId43"/>
    <p:sldId id="341" r:id="rId44"/>
    <p:sldId id="342" r:id="rId45"/>
    <p:sldId id="343" r:id="rId46"/>
    <p:sldId id="270" r:id="rId47"/>
    <p:sldId id="312" r:id="rId48"/>
    <p:sldId id="314" r:id="rId49"/>
    <p:sldId id="346" r:id="rId50"/>
    <p:sldId id="347" r:id="rId51"/>
    <p:sldId id="348" r:id="rId52"/>
    <p:sldId id="349" r:id="rId53"/>
    <p:sldId id="318" r:id="rId54"/>
    <p:sldId id="271" r:id="rId55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8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2724" y="-9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08E97-5EB1-4FED-A66A-1E6D43784777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9A5AF-17D8-41B9-A38D-068A9C6156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joe\research\multiscalemesh\presentation\Rigid_EG2012_FFWD_43.avi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joe\research\multiscalemesh\presentation\physics.avi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Hierarchical Deformation of Locally Rigid Meshes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Josiah Manson and Scott Schaefer</a:t>
            </a:r>
          </a:p>
          <a:p>
            <a:r>
              <a:rPr lang="en-US" dirty="0" smtClean="0"/>
              <a:t>Texas A&amp;M University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Intrinsic Controls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67000" y="1447800"/>
            <a:ext cx="3851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Volumetric simulation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05200" y="6324600"/>
            <a:ext cx="214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Mezger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et al. 2007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81200"/>
            <a:ext cx="6094412" cy="438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Intrinsic Controls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41187" y="1447800"/>
            <a:ext cx="3231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Vibrational</a:t>
            </a:r>
            <a:r>
              <a:rPr lang="en-US" sz="3200" dirty="0" smtClean="0"/>
              <a:t> modes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52800" y="6324600"/>
            <a:ext cx="2480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Hildebrandt et al. 2012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02494"/>
            <a:ext cx="8534400" cy="211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988" y="4114800"/>
            <a:ext cx="8598690" cy="216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Solution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564" y="3859758"/>
            <a:ext cx="1842946" cy="201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7164" y="3859758"/>
            <a:ext cx="1877076" cy="203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>
          <a:xfrm>
            <a:off x="2076510" y="4912307"/>
            <a:ext cx="366854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244240" y="4912307"/>
            <a:ext cx="366854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634364" y="4912307"/>
            <a:ext cx="366854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Simplify the mesh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Deform low-resolution mesh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Add details back to the mesh</a:t>
            </a:r>
          </a:p>
          <a:p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2050308" y="507895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233982" y="507895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609245" y="507895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3</a:t>
            </a:r>
            <a:endParaRPr lang="en-US" sz="3200" b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9364" y="3686156"/>
            <a:ext cx="1743648" cy="218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7902" y="3671605"/>
            <a:ext cx="1877498" cy="218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igid_EG2012_FFWD_43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Simplification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75796"/>
            <a:ext cx="4175312" cy="455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8968" y="1724025"/>
            <a:ext cx="4252632" cy="460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Arrow Connector 4"/>
          <p:cNvCxnSpPr/>
          <p:nvPr/>
        </p:nvCxnSpPr>
        <p:spPr>
          <a:xfrm>
            <a:off x="4403912" y="4109302"/>
            <a:ext cx="777688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29339" y="4275953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7722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 Collapse Metric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762000" y="6096000"/>
            <a:ext cx="3235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Distance to planes</a:t>
            </a:r>
            <a:endParaRPr lang="en-US" sz="3200" dirty="0"/>
          </a:p>
        </p:txBody>
      </p:sp>
      <p:sp>
        <p:nvSpPr>
          <p:cNvPr id="49" name="TextBox 48"/>
          <p:cNvSpPr txBox="1"/>
          <p:nvPr/>
        </p:nvSpPr>
        <p:spPr>
          <a:xfrm>
            <a:off x="4967720" y="6096000"/>
            <a:ext cx="3185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Distance to points</a:t>
            </a:r>
            <a:endParaRPr lang="en-US" sz="3200" dirty="0"/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3581400" y="4343400"/>
            <a:ext cx="533400" cy="91440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971800" y="3276600"/>
            <a:ext cx="1219200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66800" y="3276600"/>
            <a:ext cx="990600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09600" y="4343400"/>
            <a:ext cx="533400" cy="60960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2364059" y="2899317"/>
            <a:ext cx="174702" cy="13753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546196" y="2925337"/>
            <a:ext cx="223024" cy="11894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2546195" y="3044283"/>
            <a:ext cx="1" cy="2155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334000" y="3872285"/>
            <a:ext cx="1291424" cy="39491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5613159" y="3864334"/>
            <a:ext cx="1004315" cy="8795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5867400" y="3657600"/>
            <a:ext cx="750073" cy="20673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096000" y="3352800"/>
            <a:ext cx="513899" cy="52581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6324600" y="3276600"/>
            <a:ext cx="276631" cy="59334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6614232" y="3276600"/>
            <a:ext cx="91369" cy="59334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6614232" y="3276600"/>
            <a:ext cx="472369" cy="59768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6614233" y="3644599"/>
            <a:ext cx="684716" cy="22101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 flipV="1">
            <a:off x="6618566" y="3874282"/>
            <a:ext cx="849035" cy="8811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 flipV="1">
            <a:off x="6609899" y="3874282"/>
            <a:ext cx="1053076" cy="42036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6553200" y="3810000"/>
            <a:ext cx="119270" cy="11927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484782" y="2981739"/>
            <a:ext cx="119270" cy="11927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5257800" y="3276600"/>
            <a:ext cx="914400" cy="1066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172200" y="3276600"/>
            <a:ext cx="914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7086600" y="3276600"/>
            <a:ext cx="609600" cy="1066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2971800" y="3276600"/>
            <a:ext cx="609600" cy="1066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057400" y="1981200"/>
            <a:ext cx="990600" cy="129540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2209800" y="1981200"/>
            <a:ext cx="762000" cy="129540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57400" y="3276600"/>
            <a:ext cx="914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143000" y="3276600"/>
            <a:ext cx="914400" cy="1066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 Collapse Metric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762000" y="6096000"/>
            <a:ext cx="3235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Distance to planes</a:t>
            </a:r>
            <a:endParaRPr lang="en-US" sz="3200" dirty="0"/>
          </a:p>
        </p:txBody>
      </p:sp>
      <p:sp>
        <p:nvSpPr>
          <p:cNvPr id="49" name="TextBox 48"/>
          <p:cNvSpPr txBox="1"/>
          <p:nvPr/>
        </p:nvSpPr>
        <p:spPr>
          <a:xfrm>
            <a:off x="4967720" y="6096000"/>
            <a:ext cx="3185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Distance to points</a:t>
            </a:r>
            <a:endParaRPr lang="en-US" sz="32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823150" cy="439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1693334"/>
            <a:ext cx="762000" cy="440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 Collapse Metric</a:t>
            </a:r>
            <a:endParaRPr lang="en-US" dirty="0"/>
          </a:p>
        </p:txBody>
      </p:sp>
      <p:pic>
        <p:nvPicPr>
          <p:cNvPr id="2050" name="Picture 2" descr="C:\joe\research\multiscalemesh\paper3\figures\qef\qef.png"/>
          <p:cNvPicPr>
            <a:picLocks noChangeAspect="1" noChangeArrowheads="1"/>
          </p:cNvPicPr>
          <p:nvPr/>
        </p:nvPicPr>
        <p:blipFill rotWithShape="1">
          <a:blip r:embed="rId2" cstate="print"/>
          <a:srcRect b="50000"/>
          <a:stretch/>
        </p:blipFill>
        <p:spPr bwMode="auto">
          <a:xfrm>
            <a:off x="1984838" y="1371600"/>
            <a:ext cx="5330362" cy="236695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6096000"/>
            <a:ext cx="3235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Distance to planes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967720" y="6096000"/>
            <a:ext cx="3185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Distance to points</a:t>
            </a:r>
            <a:endParaRPr lang="en-US" sz="32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76400"/>
            <a:ext cx="823150" cy="439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693334"/>
            <a:ext cx="762000" cy="440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 Collapse Metric</a:t>
            </a:r>
            <a:endParaRPr lang="en-US" dirty="0"/>
          </a:p>
        </p:txBody>
      </p:sp>
      <p:pic>
        <p:nvPicPr>
          <p:cNvPr id="2050" name="Picture 2" descr="C:\joe\research\multiscalemesh\paper3\figures\qef\qe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838" y="1371600"/>
            <a:ext cx="5330362" cy="47339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6096000"/>
            <a:ext cx="3235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Distance to planes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967720" y="6096000"/>
            <a:ext cx="3185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Distance to points</a:t>
            </a:r>
            <a:endParaRPr lang="en-US" sz="32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76400"/>
            <a:ext cx="823150" cy="439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693334"/>
            <a:ext cx="762000" cy="440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6715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Mesh Deformation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298" y="1943888"/>
            <a:ext cx="4141302" cy="448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02198"/>
            <a:ext cx="4178534" cy="522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/>
          <p:nvPr/>
        </p:nvCxnSpPr>
        <p:spPr>
          <a:xfrm>
            <a:off x="4191000" y="4109302"/>
            <a:ext cx="777688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16427" y="4275953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Simplified control of deformation</a:t>
            </a:r>
          </a:p>
          <a:p>
            <a:endParaRPr lang="en-US" dirty="0"/>
          </a:p>
        </p:txBody>
      </p:sp>
      <p:pic>
        <p:nvPicPr>
          <p:cNvPr id="108" name="Picture 2" descr="http://3.bp.blogspot.com/-BDLlSB159ks/Tn00J766V7I/AAAAAAAAAao/vVieJogeNJU/s1600/Treb_Tsai_ArenaNet_High_Poly_Fro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3492500" cy="4314825"/>
          </a:xfrm>
          <a:prstGeom prst="rect">
            <a:avLst/>
          </a:prstGeom>
          <a:noFill/>
        </p:spPr>
      </p:pic>
      <p:pic>
        <p:nvPicPr>
          <p:cNvPr id="109" name="Picture 4" descr="http://2.bp.blogspot.com/-BVGo8qd5eWk/Tn00KbwC1dI/AAAAAAAAAas/13z3to9Grkc/s1600/Treb_Tsai_ArenaNet_High_Poly_S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286000"/>
            <a:ext cx="3492500" cy="4314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As-rigid-as-possible Deformation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As-rigid-as-possible surface modeling</a:t>
            </a:r>
          </a:p>
          <a:p>
            <a:pPr>
              <a:buNone/>
            </a:pPr>
            <a:r>
              <a:rPr lang="en-US" dirty="0" smtClean="0"/>
              <a:t>	[</a:t>
            </a:r>
            <a:r>
              <a:rPr lang="en-US" dirty="0" err="1" smtClean="0">
                <a:solidFill>
                  <a:schemeClr val="tx2"/>
                </a:solidFill>
              </a:rPr>
              <a:t>Sorkine</a:t>
            </a:r>
            <a:r>
              <a:rPr lang="en-US" dirty="0" smtClean="0">
                <a:solidFill>
                  <a:schemeClr val="tx2"/>
                </a:solidFill>
              </a:rPr>
              <a:t> and </a:t>
            </a:r>
            <a:r>
              <a:rPr lang="en-US" dirty="0" err="1" smtClean="0">
                <a:solidFill>
                  <a:schemeClr val="tx2"/>
                </a:solidFill>
              </a:rPr>
              <a:t>Alexa</a:t>
            </a:r>
            <a:r>
              <a:rPr lang="en-US" dirty="0" smtClean="0">
                <a:solidFill>
                  <a:schemeClr val="tx2"/>
                </a:solidFill>
              </a:rPr>
              <a:t> 2007</a:t>
            </a:r>
            <a:r>
              <a:rPr lang="en-US" dirty="0" smtClean="0"/>
              <a:t>]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657600"/>
            <a:ext cx="2813158" cy="304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235705"/>
            <a:ext cx="2838450" cy="355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6144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657600"/>
            <a:ext cx="2813158" cy="304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235705"/>
            <a:ext cx="2838450" cy="355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As-rigid-as-possible Deformation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As-rigid-as-possible surface modeling</a:t>
            </a:r>
          </a:p>
          <a:p>
            <a:pPr>
              <a:buNone/>
            </a:pPr>
            <a:r>
              <a:rPr lang="en-US" dirty="0" smtClean="0"/>
              <a:t>	[</a:t>
            </a:r>
            <a:r>
              <a:rPr lang="en-US" dirty="0" err="1" smtClean="0">
                <a:solidFill>
                  <a:schemeClr val="tx2"/>
                </a:solidFill>
              </a:rPr>
              <a:t>Sorkine</a:t>
            </a:r>
            <a:r>
              <a:rPr lang="en-US" dirty="0" smtClean="0">
                <a:solidFill>
                  <a:schemeClr val="tx2"/>
                </a:solidFill>
              </a:rPr>
              <a:t> and </a:t>
            </a:r>
            <a:r>
              <a:rPr lang="en-US" dirty="0" err="1" smtClean="0">
                <a:solidFill>
                  <a:schemeClr val="tx2"/>
                </a:solidFill>
              </a:rPr>
              <a:t>Alexa</a:t>
            </a:r>
            <a:r>
              <a:rPr lang="en-US" dirty="0" smtClean="0">
                <a:solidFill>
                  <a:schemeClr val="tx2"/>
                </a:solidFill>
              </a:rPr>
              <a:t> 2007</a:t>
            </a:r>
            <a:r>
              <a:rPr lang="en-US" dirty="0" smtClean="0"/>
              <a:t>]</a:t>
            </a:r>
          </a:p>
          <a:p>
            <a:r>
              <a:rPr lang="en-US" b="1" dirty="0" smtClean="0"/>
              <a:t>Added ability to satisfy constraints not at mesh vertices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As-rigid-as-possible Deformation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657600"/>
            <a:ext cx="2813158" cy="304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235705"/>
            <a:ext cx="2838450" cy="355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753892"/>
            <a:ext cx="8667750" cy="98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As-rigid-as-possible Deformation</a:t>
            </a:r>
            <a:endParaRPr 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8563842" cy="99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438400"/>
            <a:ext cx="8191500" cy="10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235705"/>
            <a:ext cx="2838450" cy="355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3657600"/>
            <a:ext cx="2813158" cy="304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As-rigid-as-possible Deformation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657600"/>
            <a:ext cx="2813158" cy="304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235705"/>
            <a:ext cx="2838450" cy="355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752600"/>
            <a:ext cx="7458074" cy="1159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Details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0222"/>
            <a:ext cx="4023276" cy="503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286" y="1460408"/>
            <a:ext cx="4332114" cy="504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>
            <a:off x="4403912" y="4109302"/>
            <a:ext cx="777688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529339" y="4275953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Details</a:t>
            </a:r>
            <a:endParaRPr lang="en-US" dirty="0"/>
          </a:p>
        </p:txBody>
      </p:sp>
      <p:grpSp>
        <p:nvGrpSpPr>
          <p:cNvPr id="105" name="Group 104"/>
          <p:cNvGrpSpPr/>
          <p:nvPr/>
        </p:nvGrpSpPr>
        <p:grpSpPr>
          <a:xfrm>
            <a:off x="685800" y="1752600"/>
            <a:ext cx="3657600" cy="2514600"/>
            <a:chOff x="685800" y="1752600"/>
            <a:chExt cx="3657600" cy="2514600"/>
          </a:xfrm>
        </p:grpSpPr>
        <p:sp>
          <p:nvSpPr>
            <p:cNvPr id="4" name="Oval 3"/>
            <p:cNvSpPr/>
            <p:nvPr/>
          </p:nvSpPr>
          <p:spPr>
            <a:xfrm>
              <a:off x="4305300" y="1905000"/>
              <a:ext cx="38100" cy="381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3390900" y="2781300"/>
              <a:ext cx="38100" cy="381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447800" y="3467100"/>
              <a:ext cx="38100" cy="381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514600" y="4229100"/>
              <a:ext cx="38100" cy="381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85800" y="2590800"/>
              <a:ext cx="38100" cy="381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914400" y="4152900"/>
              <a:ext cx="38100" cy="381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552700" y="3467100"/>
              <a:ext cx="38100" cy="381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485900" y="1752600"/>
              <a:ext cx="38100" cy="381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247900" y="2552700"/>
              <a:ext cx="38100" cy="381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276600" y="1828800"/>
              <a:ext cx="38100" cy="381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114800" y="3848100"/>
              <a:ext cx="38100" cy="381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409700" y="2438400"/>
              <a:ext cx="38100" cy="381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429000" y="3733800"/>
              <a:ext cx="38100" cy="381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>
              <a:stCxn id="12" idx="5"/>
              <a:endCxn id="13" idx="0"/>
            </p:cNvCxnSpPr>
            <p:nvPr/>
          </p:nvCxnSpPr>
          <p:spPr>
            <a:xfrm rot="16200000" flipH="1">
              <a:off x="1508896" y="1794645"/>
              <a:ext cx="767580" cy="74853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2" idx="6"/>
              <a:endCxn id="14" idx="1"/>
            </p:cNvCxnSpPr>
            <p:nvPr/>
          </p:nvCxnSpPr>
          <p:spPr>
            <a:xfrm>
              <a:off x="1524000" y="1771650"/>
              <a:ext cx="1758180" cy="6273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3" idx="7"/>
              <a:endCxn id="14" idx="4"/>
            </p:cNvCxnSpPr>
            <p:nvPr/>
          </p:nvCxnSpPr>
          <p:spPr>
            <a:xfrm rot="5400000" flipH="1" flipV="1">
              <a:off x="2442346" y="1704976"/>
              <a:ext cx="691380" cy="101523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4" idx="6"/>
              <a:endCxn id="4" idx="2"/>
            </p:cNvCxnSpPr>
            <p:nvPr/>
          </p:nvCxnSpPr>
          <p:spPr>
            <a:xfrm>
              <a:off x="3314700" y="1847850"/>
              <a:ext cx="990600" cy="762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5" idx="0"/>
              <a:endCxn id="14" idx="4"/>
            </p:cNvCxnSpPr>
            <p:nvPr/>
          </p:nvCxnSpPr>
          <p:spPr>
            <a:xfrm rot="16200000" flipV="1">
              <a:off x="2895600" y="2266950"/>
              <a:ext cx="914400" cy="1143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2" idx="5"/>
              <a:endCxn id="16" idx="5"/>
            </p:cNvCxnSpPr>
            <p:nvPr/>
          </p:nvCxnSpPr>
          <p:spPr>
            <a:xfrm rot="5400000">
              <a:off x="1137421" y="2089921"/>
              <a:ext cx="685800" cy="762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12" idx="2"/>
              <a:endCxn id="8" idx="7"/>
            </p:cNvCxnSpPr>
            <p:nvPr/>
          </p:nvCxnSpPr>
          <p:spPr>
            <a:xfrm rot="10800000" flipV="1">
              <a:off x="718321" y="1771650"/>
              <a:ext cx="767580" cy="82473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8" idx="6"/>
              <a:endCxn id="16" idx="3"/>
            </p:cNvCxnSpPr>
            <p:nvPr/>
          </p:nvCxnSpPr>
          <p:spPr>
            <a:xfrm flipV="1">
              <a:off x="723900" y="2470921"/>
              <a:ext cx="691380" cy="13893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10" idx="7"/>
              <a:endCxn id="5" idx="3"/>
            </p:cNvCxnSpPr>
            <p:nvPr/>
          </p:nvCxnSpPr>
          <p:spPr>
            <a:xfrm rot="5400000" flipH="1" flipV="1">
              <a:off x="2661421" y="2737621"/>
              <a:ext cx="658859" cy="8112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13" idx="6"/>
              <a:endCxn id="5" idx="2"/>
            </p:cNvCxnSpPr>
            <p:nvPr/>
          </p:nvCxnSpPr>
          <p:spPr>
            <a:xfrm>
              <a:off x="2286000" y="2571750"/>
              <a:ext cx="1104900" cy="2286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16" idx="4"/>
              <a:endCxn id="6" idx="0"/>
            </p:cNvCxnSpPr>
            <p:nvPr/>
          </p:nvCxnSpPr>
          <p:spPr>
            <a:xfrm rot="16200000" flipH="1">
              <a:off x="952500" y="2952750"/>
              <a:ext cx="990600" cy="381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16" idx="5"/>
              <a:endCxn id="13" idx="0"/>
            </p:cNvCxnSpPr>
            <p:nvPr/>
          </p:nvCxnSpPr>
          <p:spPr>
            <a:xfrm rot="16200000" flipH="1">
              <a:off x="1813696" y="2099445"/>
              <a:ext cx="81780" cy="82473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5" idx="7"/>
              <a:endCxn id="4" idx="3"/>
            </p:cNvCxnSpPr>
            <p:nvPr/>
          </p:nvCxnSpPr>
          <p:spPr>
            <a:xfrm rot="5400000" flipH="1" flipV="1">
              <a:off x="3442471" y="1918471"/>
              <a:ext cx="849359" cy="8874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5" idx="6"/>
              <a:endCxn id="15" idx="0"/>
            </p:cNvCxnSpPr>
            <p:nvPr/>
          </p:nvCxnSpPr>
          <p:spPr>
            <a:xfrm>
              <a:off x="3429000" y="2800350"/>
              <a:ext cx="704850" cy="104775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15" idx="0"/>
              <a:endCxn id="4" idx="5"/>
            </p:cNvCxnSpPr>
            <p:nvPr/>
          </p:nvCxnSpPr>
          <p:spPr>
            <a:xfrm rot="5400000" flipH="1" flipV="1">
              <a:off x="3280546" y="2790826"/>
              <a:ext cx="1910580" cy="203971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17" idx="0"/>
              <a:endCxn id="5" idx="5"/>
            </p:cNvCxnSpPr>
            <p:nvPr/>
          </p:nvCxnSpPr>
          <p:spPr>
            <a:xfrm rot="16200000" flipV="1">
              <a:off x="2975746" y="3261496"/>
              <a:ext cx="919980" cy="2463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10" idx="5"/>
              <a:endCxn id="17" idx="2"/>
            </p:cNvCxnSpPr>
            <p:nvPr/>
          </p:nvCxnSpPr>
          <p:spPr>
            <a:xfrm rot="16200000" flipH="1">
              <a:off x="2880496" y="3204345"/>
              <a:ext cx="253230" cy="84378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7" idx="0"/>
              <a:endCxn id="10" idx="5"/>
            </p:cNvCxnSpPr>
            <p:nvPr/>
          </p:nvCxnSpPr>
          <p:spPr>
            <a:xfrm rot="5400000" flipH="1" flipV="1">
              <a:off x="2194696" y="3838576"/>
              <a:ext cx="729480" cy="51571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7" idx="6"/>
              <a:endCxn id="17" idx="3"/>
            </p:cNvCxnSpPr>
            <p:nvPr/>
          </p:nvCxnSpPr>
          <p:spPr>
            <a:xfrm flipV="1">
              <a:off x="2552700" y="3766321"/>
              <a:ext cx="881880" cy="48183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17" idx="5"/>
              <a:endCxn id="15" idx="2"/>
            </p:cNvCxnSpPr>
            <p:nvPr/>
          </p:nvCxnSpPr>
          <p:spPr>
            <a:xfrm rot="16200000" flipH="1">
              <a:off x="3737746" y="3490095"/>
              <a:ext cx="100830" cy="65328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7" idx="4"/>
              <a:endCxn id="15" idx="4"/>
            </p:cNvCxnSpPr>
            <p:nvPr/>
          </p:nvCxnSpPr>
          <p:spPr>
            <a:xfrm rot="5400000" flipH="1" flipV="1">
              <a:off x="3143250" y="3276600"/>
              <a:ext cx="381000" cy="16002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stCxn id="8" idx="5"/>
              <a:endCxn id="6" idx="1"/>
            </p:cNvCxnSpPr>
            <p:nvPr/>
          </p:nvCxnSpPr>
          <p:spPr>
            <a:xfrm rot="16200000" flipH="1">
              <a:off x="661171" y="2680471"/>
              <a:ext cx="849359" cy="7350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stCxn id="8" idx="3"/>
              <a:endCxn id="9" idx="2"/>
            </p:cNvCxnSpPr>
            <p:nvPr/>
          </p:nvCxnSpPr>
          <p:spPr>
            <a:xfrm rot="16200000" flipH="1">
              <a:off x="28575" y="3286125"/>
              <a:ext cx="1548630" cy="223021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>
              <a:stCxn id="6" idx="1"/>
              <a:endCxn id="9" idx="6"/>
            </p:cNvCxnSpPr>
            <p:nvPr/>
          </p:nvCxnSpPr>
          <p:spPr>
            <a:xfrm rot="16200000" flipH="1" flipV="1">
              <a:off x="853305" y="3571875"/>
              <a:ext cx="699271" cy="50088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>
              <a:stCxn id="13" idx="3"/>
              <a:endCxn id="6" idx="7"/>
            </p:cNvCxnSpPr>
            <p:nvPr/>
          </p:nvCxnSpPr>
          <p:spPr>
            <a:xfrm rot="5400000">
              <a:off x="1423171" y="2642371"/>
              <a:ext cx="887459" cy="7731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3" idx="6"/>
              <a:endCxn id="10" idx="2"/>
            </p:cNvCxnSpPr>
            <p:nvPr/>
          </p:nvCxnSpPr>
          <p:spPr>
            <a:xfrm>
              <a:off x="2286000" y="2571750"/>
              <a:ext cx="266700" cy="9144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0" idx="2"/>
              <a:endCxn id="6" idx="5"/>
            </p:cNvCxnSpPr>
            <p:nvPr/>
          </p:nvCxnSpPr>
          <p:spPr>
            <a:xfrm rot="10800000" flipV="1">
              <a:off x="1480321" y="3486150"/>
              <a:ext cx="1072380" cy="13471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>
              <a:stCxn id="7" idx="2"/>
              <a:endCxn id="6" idx="6"/>
            </p:cNvCxnSpPr>
            <p:nvPr/>
          </p:nvCxnSpPr>
          <p:spPr>
            <a:xfrm rot="10800000">
              <a:off x="1485900" y="3486150"/>
              <a:ext cx="1028700" cy="7620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>
              <a:stCxn id="7" idx="3"/>
              <a:endCxn id="9" idx="5"/>
            </p:cNvCxnSpPr>
            <p:nvPr/>
          </p:nvCxnSpPr>
          <p:spPr>
            <a:xfrm rot="5400000" flipH="1">
              <a:off x="1695450" y="3436891"/>
              <a:ext cx="76200" cy="15732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/>
          <p:nvPr/>
        </p:nvGrpSpPr>
        <p:grpSpPr>
          <a:xfrm>
            <a:off x="5257800" y="1752600"/>
            <a:ext cx="2743200" cy="2514600"/>
            <a:chOff x="4876800" y="1752600"/>
            <a:chExt cx="3657600" cy="2514600"/>
          </a:xfrm>
        </p:grpSpPr>
        <p:sp>
          <p:nvSpPr>
            <p:cNvPr id="47" name="Oval 46"/>
            <p:cNvSpPr/>
            <p:nvPr/>
          </p:nvSpPr>
          <p:spPr>
            <a:xfrm>
              <a:off x="8496300" y="1905000"/>
              <a:ext cx="38100" cy="381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7581900" y="2781300"/>
              <a:ext cx="38100" cy="381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5638800" y="3467100"/>
              <a:ext cx="38100" cy="381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6705600" y="4229100"/>
              <a:ext cx="38100" cy="381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4876800" y="2590800"/>
              <a:ext cx="38100" cy="381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105400" y="4152900"/>
              <a:ext cx="38100" cy="381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6743700" y="3467100"/>
              <a:ext cx="38100" cy="381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676900" y="1752600"/>
              <a:ext cx="38100" cy="381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6438900" y="2552700"/>
              <a:ext cx="38100" cy="381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7467600" y="1828800"/>
              <a:ext cx="38100" cy="381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8305800" y="3848100"/>
              <a:ext cx="38100" cy="381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5600700" y="2438400"/>
              <a:ext cx="38100" cy="381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7620000" y="3733800"/>
              <a:ext cx="38100" cy="381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/>
            <p:cNvCxnSpPr>
              <a:stCxn id="56" idx="5"/>
              <a:endCxn id="57" idx="0"/>
            </p:cNvCxnSpPr>
            <p:nvPr/>
          </p:nvCxnSpPr>
          <p:spPr>
            <a:xfrm rot="16200000" flipH="1">
              <a:off x="5699896" y="1794645"/>
              <a:ext cx="767580" cy="74853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56" idx="6"/>
              <a:endCxn id="58" idx="1"/>
            </p:cNvCxnSpPr>
            <p:nvPr/>
          </p:nvCxnSpPr>
          <p:spPr>
            <a:xfrm>
              <a:off x="5715000" y="1771650"/>
              <a:ext cx="1758180" cy="6273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7" idx="7"/>
              <a:endCxn id="58" idx="4"/>
            </p:cNvCxnSpPr>
            <p:nvPr/>
          </p:nvCxnSpPr>
          <p:spPr>
            <a:xfrm rot="5400000" flipH="1" flipV="1">
              <a:off x="6633346" y="1704976"/>
              <a:ext cx="691380" cy="101523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58" idx="6"/>
              <a:endCxn id="47" idx="2"/>
            </p:cNvCxnSpPr>
            <p:nvPr/>
          </p:nvCxnSpPr>
          <p:spPr>
            <a:xfrm>
              <a:off x="7505700" y="1847850"/>
              <a:ext cx="990600" cy="762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48" idx="0"/>
              <a:endCxn id="58" idx="4"/>
            </p:cNvCxnSpPr>
            <p:nvPr/>
          </p:nvCxnSpPr>
          <p:spPr>
            <a:xfrm rot="16200000" flipV="1">
              <a:off x="7086600" y="2266950"/>
              <a:ext cx="914400" cy="1143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56" idx="5"/>
              <a:endCxn id="61" idx="5"/>
            </p:cNvCxnSpPr>
            <p:nvPr/>
          </p:nvCxnSpPr>
          <p:spPr>
            <a:xfrm rot="5400000">
              <a:off x="5328421" y="2089921"/>
              <a:ext cx="685800" cy="762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56" idx="2"/>
              <a:endCxn id="52" idx="7"/>
            </p:cNvCxnSpPr>
            <p:nvPr/>
          </p:nvCxnSpPr>
          <p:spPr>
            <a:xfrm rot="10800000" flipV="1">
              <a:off x="4909321" y="1771650"/>
              <a:ext cx="767580" cy="82473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52" idx="6"/>
              <a:endCxn id="61" idx="3"/>
            </p:cNvCxnSpPr>
            <p:nvPr/>
          </p:nvCxnSpPr>
          <p:spPr>
            <a:xfrm flipV="1">
              <a:off x="4914900" y="2470921"/>
              <a:ext cx="691380" cy="13893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55" idx="7"/>
              <a:endCxn id="48" idx="3"/>
            </p:cNvCxnSpPr>
            <p:nvPr/>
          </p:nvCxnSpPr>
          <p:spPr>
            <a:xfrm rot="5400000" flipH="1" flipV="1">
              <a:off x="6852421" y="2737621"/>
              <a:ext cx="658859" cy="8112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57" idx="6"/>
              <a:endCxn id="48" idx="2"/>
            </p:cNvCxnSpPr>
            <p:nvPr/>
          </p:nvCxnSpPr>
          <p:spPr>
            <a:xfrm>
              <a:off x="6477000" y="2571750"/>
              <a:ext cx="1104900" cy="2286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61" idx="4"/>
              <a:endCxn id="49" idx="0"/>
            </p:cNvCxnSpPr>
            <p:nvPr/>
          </p:nvCxnSpPr>
          <p:spPr>
            <a:xfrm rot="16200000" flipH="1">
              <a:off x="5143500" y="2952750"/>
              <a:ext cx="990600" cy="381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61" idx="5"/>
              <a:endCxn id="57" idx="0"/>
            </p:cNvCxnSpPr>
            <p:nvPr/>
          </p:nvCxnSpPr>
          <p:spPr>
            <a:xfrm rot="16200000" flipH="1">
              <a:off x="6004696" y="2099445"/>
              <a:ext cx="81780" cy="82473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48" idx="7"/>
              <a:endCxn id="47" idx="3"/>
            </p:cNvCxnSpPr>
            <p:nvPr/>
          </p:nvCxnSpPr>
          <p:spPr>
            <a:xfrm rot="5400000" flipH="1" flipV="1">
              <a:off x="7633471" y="1918471"/>
              <a:ext cx="849359" cy="8874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48" idx="6"/>
              <a:endCxn id="60" idx="0"/>
            </p:cNvCxnSpPr>
            <p:nvPr/>
          </p:nvCxnSpPr>
          <p:spPr>
            <a:xfrm>
              <a:off x="7620000" y="2800350"/>
              <a:ext cx="704850" cy="104775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stCxn id="60" idx="0"/>
              <a:endCxn id="47" idx="5"/>
            </p:cNvCxnSpPr>
            <p:nvPr/>
          </p:nvCxnSpPr>
          <p:spPr>
            <a:xfrm rot="5400000" flipH="1" flipV="1">
              <a:off x="7471546" y="2790826"/>
              <a:ext cx="1910580" cy="203971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63" idx="0"/>
              <a:endCxn id="48" idx="5"/>
            </p:cNvCxnSpPr>
            <p:nvPr/>
          </p:nvCxnSpPr>
          <p:spPr>
            <a:xfrm rot="16200000" flipV="1">
              <a:off x="7166746" y="3261496"/>
              <a:ext cx="919980" cy="2463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55" idx="5"/>
              <a:endCxn id="63" idx="2"/>
            </p:cNvCxnSpPr>
            <p:nvPr/>
          </p:nvCxnSpPr>
          <p:spPr>
            <a:xfrm rot="16200000" flipH="1">
              <a:off x="7071496" y="3204345"/>
              <a:ext cx="253230" cy="84378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51" idx="0"/>
              <a:endCxn id="55" idx="5"/>
            </p:cNvCxnSpPr>
            <p:nvPr/>
          </p:nvCxnSpPr>
          <p:spPr>
            <a:xfrm rot="5400000" flipH="1" flipV="1">
              <a:off x="6385696" y="3838576"/>
              <a:ext cx="729480" cy="51571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51" idx="6"/>
              <a:endCxn id="63" idx="3"/>
            </p:cNvCxnSpPr>
            <p:nvPr/>
          </p:nvCxnSpPr>
          <p:spPr>
            <a:xfrm flipV="1">
              <a:off x="6743700" y="3766321"/>
              <a:ext cx="881880" cy="48183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63" idx="5"/>
              <a:endCxn id="60" idx="2"/>
            </p:cNvCxnSpPr>
            <p:nvPr/>
          </p:nvCxnSpPr>
          <p:spPr>
            <a:xfrm rot="16200000" flipH="1">
              <a:off x="7928746" y="3490095"/>
              <a:ext cx="100830" cy="65328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51" idx="4"/>
              <a:endCxn id="60" idx="4"/>
            </p:cNvCxnSpPr>
            <p:nvPr/>
          </p:nvCxnSpPr>
          <p:spPr>
            <a:xfrm rot="5400000" flipH="1" flipV="1">
              <a:off x="7334250" y="3276600"/>
              <a:ext cx="381000" cy="16002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stCxn id="52" idx="5"/>
              <a:endCxn id="49" idx="1"/>
            </p:cNvCxnSpPr>
            <p:nvPr/>
          </p:nvCxnSpPr>
          <p:spPr>
            <a:xfrm rot="16200000" flipH="1">
              <a:off x="4852171" y="2680471"/>
              <a:ext cx="849359" cy="7350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52" idx="3"/>
              <a:endCxn id="54" idx="2"/>
            </p:cNvCxnSpPr>
            <p:nvPr/>
          </p:nvCxnSpPr>
          <p:spPr>
            <a:xfrm rot="16200000" flipH="1">
              <a:off x="4219575" y="3286125"/>
              <a:ext cx="1548630" cy="223021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49" idx="1"/>
              <a:endCxn id="54" idx="6"/>
            </p:cNvCxnSpPr>
            <p:nvPr/>
          </p:nvCxnSpPr>
          <p:spPr>
            <a:xfrm rot="16200000" flipH="1" flipV="1">
              <a:off x="5044305" y="3571875"/>
              <a:ext cx="699271" cy="50088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57" idx="3"/>
              <a:endCxn id="49" idx="7"/>
            </p:cNvCxnSpPr>
            <p:nvPr/>
          </p:nvCxnSpPr>
          <p:spPr>
            <a:xfrm rot="5400000">
              <a:off x="5614171" y="2642371"/>
              <a:ext cx="887459" cy="7731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57" idx="6"/>
              <a:endCxn id="55" idx="2"/>
            </p:cNvCxnSpPr>
            <p:nvPr/>
          </p:nvCxnSpPr>
          <p:spPr>
            <a:xfrm>
              <a:off x="6477000" y="2571750"/>
              <a:ext cx="266700" cy="9144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55" idx="2"/>
              <a:endCxn id="49" idx="5"/>
            </p:cNvCxnSpPr>
            <p:nvPr/>
          </p:nvCxnSpPr>
          <p:spPr>
            <a:xfrm rot="10800000" flipV="1">
              <a:off x="5671321" y="3486150"/>
              <a:ext cx="1072380" cy="13471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51" idx="2"/>
              <a:endCxn id="49" idx="6"/>
            </p:cNvCxnSpPr>
            <p:nvPr/>
          </p:nvCxnSpPr>
          <p:spPr>
            <a:xfrm rot="10800000">
              <a:off x="5676900" y="3486150"/>
              <a:ext cx="1028700" cy="7620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stCxn id="51" idx="3"/>
              <a:endCxn id="54" idx="5"/>
            </p:cNvCxnSpPr>
            <p:nvPr/>
          </p:nvCxnSpPr>
          <p:spPr>
            <a:xfrm rot="5400000" flipH="1">
              <a:off x="5886450" y="3436891"/>
              <a:ext cx="76200" cy="15732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" name="Picture 1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6854" y="4541674"/>
            <a:ext cx="1995946" cy="215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267199"/>
            <a:ext cx="2013891" cy="251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Details</a:t>
            </a:r>
            <a:endParaRPr lang="en-US" dirty="0"/>
          </a:p>
        </p:txBody>
      </p:sp>
      <p:grpSp>
        <p:nvGrpSpPr>
          <p:cNvPr id="158" name="Group 157"/>
          <p:cNvGrpSpPr/>
          <p:nvPr/>
        </p:nvGrpSpPr>
        <p:grpSpPr>
          <a:xfrm>
            <a:off x="685800" y="1752600"/>
            <a:ext cx="3657600" cy="2514600"/>
            <a:chOff x="685800" y="1600200"/>
            <a:chExt cx="7315200" cy="5029200"/>
          </a:xfrm>
        </p:grpSpPr>
        <p:sp>
          <p:nvSpPr>
            <p:cNvPr id="104" name="Oval 103"/>
            <p:cNvSpPr/>
            <p:nvPr/>
          </p:nvSpPr>
          <p:spPr>
            <a:xfrm>
              <a:off x="7924800" y="19050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6096000" y="36576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2590800" y="55626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343400" y="65532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685800" y="32766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1143000" y="64008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4419600" y="50292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2286000" y="16002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810000" y="32004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5867400" y="17526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7543800" y="57912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2133600" y="29718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172200" y="55626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1752600" y="44196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1" name="Straight Connector 120"/>
            <p:cNvCxnSpPr>
              <a:stCxn id="113" idx="5"/>
              <a:endCxn id="114" idx="0"/>
            </p:cNvCxnSpPr>
            <p:nvPr/>
          </p:nvCxnSpPr>
          <p:spPr>
            <a:xfrm rot="16200000" flipH="1">
              <a:off x="2331991" y="1684290"/>
              <a:ext cx="1535159" cy="14970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>
              <a:stCxn id="113" idx="6"/>
              <a:endCxn id="115" idx="1"/>
            </p:cNvCxnSpPr>
            <p:nvPr/>
          </p:nvCxnSpPr>
          <p:spPr>
            <a:xfrm>
              <a:off x="2362200" y="1638300"/>
              <a:ext cx="3516359" cy="1254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114" idx="7"/>
              <a:endCxn id="115" idx="4"/>
            </p:cNvCxnSpPr>
            <p:nvPr/>
          </p:nvCxnSpPr>
          <p:spPr>
            <a:xfrm rot="5400000" flipH="1" flipV="1">
              <a:off x="4198891" y="1504951"/>
              <a:ext cx="1382759" cy="20304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>
              <a:stCxn id="115" idx="6"/>
              <a:endCxn id="104" idx="2"/>
            </p:cNvCxnSpPr>
            <p:nvPr/>
          </p:nvCxnSpPr>
          <p:spPr>
            <a:xfrm>
              <a:off x="5943600" y="1790700"/>
              <a:ext cx="1981200" cy="1524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stCxn id="105" idx="0"/>
              <a:endCxn id="115" idx="4"/>
            </p:cNvCxnSpPr>
            <p:nvPr/>
          </p:nvCxnSpPr>
          <p:spPr>
            <a:xfrm rot="16200000" flipV="1">
              <a:off x="5105400" y="2628900"/>
              <a:ext cx="1828800" cy="2286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stCxn id="113" idx="5"/>
              <a:endCxn id="118" idx="5"/>
            </p:cNvCxnSpPr>
            <p:nvPr/>
          </p:nvCxnSpPr>
          <p:spPr>
            <a:xfrm rot="5400000">
              <a:off x="1589041" y="2274841"/>
              <a:ext cx="1371600" cy="1524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13" idx="2"/>
              <a:endCxn id="109" idx="7"/>
            </p:cNvCxnSpPr>
            <p:nvPr/>
          </p:nvCxnSpPr>
          <p:spPr>
            <a:xfrm rot="10800000" flipV="1">
              <a:off x="750842" y="1638299"/>
              <a:ext cx="1535159" cy="16494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>
              <a:stCxn id="109" idx="6"/>
              <a:endCxn id="118" idx="3"/>
            </p:cNvCxnSpPr>
            <p:nvPr/>
          </p:nvCxnSpPr>
          <p:spPr>
            <a:xfrm flipV="1">
              <a:off x="762000" y="3036841"/>
              <a:ext cx="1382759" cy="2778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>
              <a:stCxn id="112" idx="7"/>
              <a:endCxn id="105" idx="3"/>
            </p:cNvCxnSpPr>
            <p:nvPr/>
          </p:nvCxnSpPr>
          <p:spPr>
            <a:xfrm rot="5400000" flipH="1" flipV="1">
              <a:off x="4637041" y="3570241"/>
              <a:ext cx="1317718" cy="1622518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>
              <a:stCxn id="114" idx="6"/>
              <a:endCxn id="105" idx="2"/>
            </p:cNvCxnSpPr>
            <p:nvPr/>
          </p:nvCxnSpPr>
          <p:spPr>
            <a:xfrm>
              <a:off x="3886200" y="3238500"/>
              <a:ext cx="2209800" cy="4572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>
              <a:stCxn id="118" idx="4"/>
              <a:endCxn id="120" idx="6"/>
            </p:cNvCxnSpPr>
            <p:nvPr/>
          </p:nvCxnSpPr>
          <p:spPr>
            <a:xfrm rot="5400000">
              <a:off x="1295400" y="3581400"/>
              <a:ext cx="1409700" cy="3429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>
              <a:stCxn id="118" idx="5"/>
              <a:endCxn id="114" idx="0"/>
            </p:cNvCxnSpPr>
            <p:nvPr/>
          </p:nvCxnSpPr>
          <p:spPr>
            <a:xfrm rot="16200000" flipH="1">
              <a:off x="2941591" y="2293890"/>
              <a:ext cx="163559" cy="16494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stCxn id="105" idx="7"/>
              <a:endCxn id="104" idx="3"/>
            </p:cNvCxnSpPr>
            <p:nvPr/>
          </p:nvCxnSpPr>
          <p:spPr>
            <a:xfrm rot="5400000" flipH="1" flipV="1">
              <a:off x="6199141" y="1931941"/>
              <a:ext cx="1698718" cy="1774918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stCxn id="105" idx="6"/>
              <a:endCxn id="117" idx="0"/>
            </p:cNvCxnSpPr>
            <p:nvPr/>
          </p:nvCxnSpPr>
          <p:spPr>
            <a:xfrm>
              <a:off x="6172200" y="3695700"/>
              <a:ext cx="1409700" cy="20955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>
              <a:stCxn id="117" idx="0"/>
              <a:endCxn id="104" idx="5"/>
            </p:cNvCxnSpPr>
            <p:nvPr/>
          </p:nvCxnSpPr>
          <p:spPr>
            <a:xfrm rot="5400000" flipH="1" flipV="1">
              <a:off x="5875291" y="3676651"/>
              <a:ext cx="3821159" cy="407941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>
              <a:stCxn id="119" idx="0"/>
              <a:endCxn id="105" idx="5"/>
            </p:cNvCxnSpPr>
            <p:nvPr/>
          </p:nvCxnSpPr>
          <p:spPr>
            <a:xfrm rot="16200000" flipV="1">
              <a:off x="5265692" y="4617991"/>
              <a:ext cx="1839959" cy="492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>
              <a:stCxn id="112" idx="5"/>
              <a:endCxn id="119" idx="2"/>
            </p:cNvCxnSpPr>
            <p:nvPr/>
          </p:nvCxnSpPr>
          <p:spPr>
            <a:xfrm rot="16200000" flipH="1">
              <a:off x="5075191" y="4503690"/>
              <a:ext cx="506459" cy="16875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>
              <a:stCxn id="108" idx="0"/>
              <a:endCxn id="112" idx="5"/>
            </p:cNvCxnSpPr>
            <p:nvPr/>
          </p:nvCxnSpPr>
          <p:spPr>
            <a:xfrm rot="5400000" flipH="1" flipV="1">
              <a:off x="3703591" y="5772151"/>
              <a:ext cx="1458959" cy="103141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stCxn id="108" idx="6"/>
              <a:endCxn id="119" idx="3"/>
            </p:cNvCxnSpPr>
            <p:nvPr/>
          </p:nvCxnSpPr>
          <p:spPr>
            <a:xfrm flipV="1">
              <a:off x="4419600" y="5627641"/>
              <a:ext cx="1763759" cy="9636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>
              <a:stCxn id="119" idx="5"/>
              <a:endCxn id="117" idx="2"/>
            </p:cNvCxnSpPr>
            <p:nvPr/>
          </p:nvCxnSpPr>
          <p:spPr>
            <a:xfrm rot="16200000" flipH="1">
              <a:off x="6789691" y="5075190"/>
              <a:ext cx="201659" cy="13065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>
              <a:stCxn id="108" idx="4"/>
              <a:endCxn id="117" idx="4"/>
            </p:cNvCxnSpPr>
            <p:nvPr/>
          </p:nvCxnSpPr>
          <p:spPr>
            <a:xfrm rot="5400000" flipH="1" flipV="1">
              <a:off x="5600700" y="4648200"/>
              <a:ext cx="762000" cy="32004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>
              <a:stCxn id="114" idx="3"/>
              <a:endCxn id="120" idx="6"/>
            </p:cNvCxnSpPr>
            <p:nvPr/>
          </p:nvCxnSpPr>
          <p:spPr>
            <a:xfrm rot="5400000">
              <a:off x="2228851" y="2865391"/>
              <a:ext cx="1192259" cy="19923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>
              <a:stCxn id="109" idx="5"/>
              <a:endCxn id="120" idx="3"/>
            </p:cNvCxnSpPr>
            <p:nvPr/>
          </p:nvCxnSpPr>
          <p:spPr>
            <a:xfrm rot="16200000" flipH="1">
              <a:off x="685800" y="3406682"/>
              <a:ext cx="1143000" cy="1012918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>
              <a:stCxn id="109" idx="3"/>
              <a:endCxn id="111" idx="2"/>
            </p:cNvCxnSpPr>
            <p:nvPr/>
          </p:nvCxnSpPr>
          <p:spPr>
            <a:xfrm rot="16200000" flipH="1">
              <a:off x="-628650" y="4667249"/>
              <a:ext cx="3097259" cy="446041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>
              <a:stCxn id="120" idx="4"/>
              <a:endCxn id="111" idx="7"/>
            </p:cNvCxnSpPr>
            <p:nvPr/>
          </p:nvCxnSpPr>
          <p:spPr>
            <a:xfrm rot="5400000">
              <a:off x="541292" y="5162550"/>
              <a:ext cx="1916159" cy="5826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>
              <a:stCxn id="106" idx="1"/>
              <a:endCxn id="111" idx="6"/>
            </p:cNvCxnSpPr>
            <p:nvPr/>
          </p:nvCxnSpPr>
          <p:spPr>
            <a:xfrm rot="16200000" flipH="1" flipV="1">
              <a:off x="1478009" y="5314949"/>
              <a:ext cx="865141" cy="13827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>
              <a:stCxn id="120" idx="5"/>
              <a:endCxn id="106" idx="0"/>
            </p:cNvCxnSpPr>
            <p:nvPr/>
          </p:nvCxnSpPr>
          <p:spPr>
            <a:xfrm rot="16200000" flipH="1">
              <a:off x="1684291" y="4617990"/>
              <a:ext cx="1077959" cy="8112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>
              <a:stCxn id="114" idx="3"/>
              <a:endCxn id="106" idx="7"/>
            </p:cNvCxnSpPr>
            <p:nvPr/>
          </p:nvCxnSpPr>
          <p:spPr>
            <a:xfrm rot="5400000">
              <a:off x="2084341" y="3836941"/>
              <a:ext cx="2308318" cy="1165318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>
              <a:stCxn id="114" idx="6"/>
              <a:endCxn id="112" idx="2"/>
            </p:cNvCxnSpPr>
            <p:nvPr/>
          </p:nvCxnSpPr>
          <p:spPr>
            <a:xfrm>
              <a:off x="3886200" y="3238500"/>
              <a:ext cx="533400" cy="18288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>
              <a:stCxn id="112" idx="2"/>
              <a:endCxn id="106" idx="5"/>
            </p:cNvCxnSpPr>
            <p:nvPr/>
          </p:nvCxnSpPr>
          <p:spPr>
            <a:xfrm rot="10800000" flipV="1">
              <a:off x="2655842" y="5067299"/>
              <a:ext cx="1763759" cy="560341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>
              <a:stCxn id="108" idx="2"/>
              <a:endCxn id="106" idx="6"/>
            </p:cNvCxnSpPr>
            <p:nvPr/>
          </p:nvCxnSpPr>
          <p:spPr>
            <a:xfrm rot="10800000">
              <a:off x="2667000" y="5600700"/>
              <a:ext cx="1676400" cy="9906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>
              <a:stCxn id="108" idx="3"/>
              <a:endCxn id="111" idx="5"/>
            </p:cNvCxnSpPr>
            <p:nvPr/>
          </p:nvCxnSpPr>
          <p:spPr>
            <a:xfrm rot="5400000" flipH="1">
              <a:off x="2705100" y="4968782"/>
              <a:ext cx="152400" cy="3146518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Group 159"/>
          <p:cNvGrpSpPr/>
          <p:nvPr/>
        </p:nvGrpSpPr>
        <p:grpSpPr>
          <a:xfrm>
            <a:off x="5257800" y="1752600"/>
            <a:ext cx="2743200" cy="2514600"/>
            <a:chOff x="685800" y="1600200"/>
            <a:chExt cx="7315200" cy="5029200"/>
          </a:xfrm>
        </p:grpSpPr>
        <p:sp>
          <p:nvSpPr>
            <p:cNvPr id="161" name="Oval 160"/>
            <p:cNvSpPr/>
            <p:nvPr/>
          </p:nvSpPr>
          <p:spPr>
            <a:xfrm>
              <a:off x="7924800" y="19050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6096000" y="36576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2590800" y="55626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343400" y="65532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685800" y="32766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1143000" y="64008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4419600" y="50292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2286000" y="16002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810000" y="32004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5867400" y="17526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7543800" y="57912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2133600" y="29718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6172200" y="55626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1752600" y="44196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5" name="Straight Connector 174"/>
            <p:cNvCxnSpPr>
              <a:stCxn id="168" idx="5"/>
              <a:endCxn id="169" idx="0"/>
            </p:cNvCxnSpPr>
            <p:nvPr/>
          </p:nvCxnSpPr>
          <p:spPr>
            <a:xfrm rot="16200000" flipH="1">
              <a:off x="2331991" y="1684290"/>
              <a:ext cx="1535159" cy="14970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>
              <a:stCxn id="168" idx="6"/>
              <a:endCxn id="170" idx="1"/>
            </p:cNvCxnSpPr>
            <p:nvPr/>
          </p:nvCxnSpPr>
          <p:spPr>
            <a:xfrm>
              <a:off x="2362200" y="1638300"/>
              <a:ext cx="3516359" cy="1254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>
              <a:stCxn id="169" idx="7"/>
              <a:endCxn id="170" idx="4"/>
            </p:cNvCxnSpPr>
            <p:nvPr/>
          </p:nvCxnSpPr>
          <p:spPr>
            <a:xfrm rot="5400000" flipH="1" flipV="1">
              <a:off x="4198891" y="1504951"/>
              <a:ext cx="1382759" cy="20304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>
              <a:stCxn id="170" idx="6"/>
              <a:endCxn id="161" idx="2"/>
            </p:cNvCxnSpPr>
            <p:nvPr/>
          </p:nvCxnSpPr>
          <p:spPr>
            <a:xfrm>
              <a:off x="5943600" y="1790700"/>
              <a:ext cx="1981200" cy="1524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>
              <a:stCxn id="162" idx="0"/>
              <a:endCxn id="170" idx="4"/>
            </p:cNvCxnSpPr>
            <p:nvPr/>
          </p:nvCxnSpPr>
          <p:spPr>
            <a:xfrm rot="16200000" flipV="1">
              <a:off x="5105400" y="2628900"/>
              <a:ext cx="1828800" cy="2286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>
              <a:stCxn id="168" idx="5"/>
              <a:endCxn id="172" idx="5"/>
            </p:cNvCxnSpPr>
            <p:nvPr/>
          </p:nvCxnSpPr>
          <p:spPr>
            <a:xfrm rot="5400000">
              <a:off x="1589041" y="2274841"/>
              <a:ext cx="1371600" cy="1524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>
              <a:stCxn id="168" idx="2"/>
              <a:endCxn id="165" idx="7"/>
            </p:cNvCxnSpPr>
            <p:nvPr/>
          </p:nvCxnSpPr>
          <p:spPr>
            <a:xfrm rot="10800000" flipV="1">
              <a:off x="750842" y="1638299"/>
              <a:ext cx="1535159" cy="16494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>
              <a:stCxn id="165" idx="6"/>
              <a:endCxn id="172" idx="3"/>
            </p:cNvCxnSpPr>
            <p:nvPr/>
          </p:nvCxnSpPr>
          <p:spPr>
            <a:xfrm flipV="1">
              <a:off x="762000" y="3036841"/>
              <a:ext cx="1382759" cy="2778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>
              <a:stCxn id="167" idx="7"/>
              <a:endCxn id="162" idx="3"/>
            </p:cNvCxnSpPr>
            <p:nvPr/>
          </p:nvCxnSpPr>
          <p:spPr>
            <a:xfrm rot="5400000" flipH="1" flipV="1">
              <a:off x="4637041" y="3570241"/>
              <a:ext cx="1317718" cy="1622518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>
              <a:stCxn id="169" idx="6"/>
              <a:endCxn id="162" idx="2"/>
            </p:cNvCxnSpPr>
            <p:nvPr/>
          </p:nvCxnSpPr>
          <p:spPr>
            <a:xfrm>
              <a:off x="3886200" y="3238500"/>
              <a:ext cx="2209800" cy="4572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>
              <a:stCxn id="172" idx="4"/>
              <a:endCxn id="174" idx="6"/>
            </p:cNvCxnSpPr>
            <p:nvPr/>
          </p:nvCxnSpPr>
          <p:spPr>
            <a:xfrm rot="5400000">
              <a:off x="1295400" y="3581400"/>
              <a:ext cx="1409700" cy="3429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>
              <a:stCxn id="172" idx="5"/>
              <a:endCxn id="169" idx="0"/>
            </p:cNvCxnSpPr>
            <p:nvPr/>
          </p:nvCxnSpPr>
          <p:spPr>
            <a:xfrm rot="16200000" flipH="1">
              <a:off x="2941591" y="2293890"/>
              <a:ext cx="163559" cy="16494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>
              <a:stCxn id="162" idx="7"/>
              <a:endCxn id="161" idx="3"/>
            </p:cNvCxnSpPr>
            <p:nvPr/>
          </p:nvCxnSpPr>
          <p:spPr>
            <a:xfrm rot="5400000" flipH="1" flipV="1">
              <a:off x="6199141" y="1931941"/>
              <a:ext cx="1698718" cy="1774918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>
              <a:stCxn id="162" idx="6"/>
              <a:endCxn id="171" idx="0"/>
            </p:cNvCxnSpPr>
            <p:nvPr/>
          </p:nvCxnSpPr>
          <p:spPr>
            <a:xfrm>
              <a:off x="6172200" y="3695700"/>
              <a:ext cx="1409700" cy="20955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>
              <a:stCxn id="171" idx="0"/>
              <a:endCxn id="161" idx="5"/>
            </p:cNvCxnSpPr>
            <p:nvPr/>
          </p:nvCxnSpPr>
          <p:spPr>
            <a:xfrm rot="5400000" flipH="1" flipV="1">
              <a:off x="5875291" y="3676651"/>
              <a:ext cx="3821159" cy="407941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>
              <a:stCxn id="173" idx="0"/>
              <a:endCxn id="162" idx="5"/>
            </p:cNvCxnSpPr>
            <p:nvPr/>
          </p:nvCxnSpPr>
          <p:spPr>
            <a:xfrm rot="16200000" flipV="1">
              <a:off x="5265692" y="4617991"/>
              <a:ext cx="1839959" cy="492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>
              <a:stCxn id="167" idx="5"/>
              <a:endCxn id="173" idx="2"/>
            </p:cNvCxnSpPr>
            <p:nvPr/>
          </p:nvCxnSpPr>
          <p:spPr>
            <a:xfrm rot="16200000" flipH="1">
              <a:off x="5075191" y="4503690"/>
              <a:ext cx="506459" cy="16875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>
              <a:stCxn id="164" idx="0"/>
              <a:endCxn id="167" idx="5"/>
            </p:cNvCxnSpPr>
            <p:nvPr/>
          </p:nvCxnSpPr>
          <p:spPr>
            <a:xfrm rot="5400000" flipH="1" flipV="1">
              <a:off x="3703591" y="5772151"/>
              <a:ext cx="1458959" cy="103141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>
              <a:stCxn id="164" idx="6"/>
              <a:endCxn id="173" idx="3"/>
            </p:cNvCxnSpPr>
            <p:nvPr/>
          </p:nvCxnSpPr>
          <p:spPr>
            <a:xfrm flipV="1">
              <a:off x="4419600" y="5627641"/>
              <a:ext cx="1763759" cy="9636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>
              <a:stCxn id="173" idx="5"/>
              <a:endCxn id="171" idx="2"/>
            </p:cNvCxnSpPr>
            <p:nvPr/>
          </p:nvCxnSpPr>
          <p:spPr>
            <a:xfrm rot="16200000" flipH="1">
              <a:off x="6789691" y="5075190"/>
              <a:ext cx="201659" cy="13065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>
              <a:stCxn id="164" idx="4"/>
              <a:endCxn id="171" idx="4"/>
            </p:cNvCxnSpPr>
            <p:nvPr/>
          </p:nvCxnSpPr>
          <p:spPr>
            <a:xfrm rot="5400000" flipH="1" flipV="1">
              <a:off x="5600700" y="4648200"/>
              <a:ext cx="762000" cy="32004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>
              <a:stCxn id="169" idx="3"/>
              <a:endCxn id="174" idx="6"/>
            </p:cNvCxnSpPr>
            <p:nvPr/>
          </p:nvCxnSpPr>
          <p:spPr>
            <a:xfrm rot="5400000">
              <a:off x="2228851" y="2865391"/>
              <a:ext cx="1192259" cy="19923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>
              <a:stCxn id="165" idx="5"/>
              <a:endCxn id="174" idx="3"/>
            </p:cNvCxnSpPr>
            <p:nvPr/>
          </p:nvCxnSpPr>
          <p:spPr>
            <a:xfrm rot="16200000" flipH="1">
              <a:off x="685800" y="3406682"/>
              <a:ext cx="1143000" cy="1012918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>
              <a:stCxn id="165" idx="3"/>
              <a:endCxn id="166" idx="2"/>
            </p:cNvCxnSpPr>
            <p:nvPr/>
          </p:nvCxnSpPr>
          <p:spPr>
            <a:xfrm rot="16200000" flipH="1">
              <a:off x="-628650" y="4667249"/>
              <a:ext cx="3097259" cy="446041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>
              <a:stCxn id="174" idx="4"/>
              <a:endCxn id="166" idx="7"/>
            </p:cNvCxnSpPr>
            <p:nvPr/>
          </p:nvCxnSpPr>
          <p:spPr>
            <a:xfrm rot="5400000">
              <a:off x="541292" y="5162550"/>
              <a:ext cx="1916159" cy="5826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>
              <a:stCxn id="163" idx="1"/>
              <a:endCxn id="166" idx="6"/>
            </p:cNvCxnSpPr>
            <p:nvPr/>
          </p:nvCxnSpPr>
          <p:spPr>
            <a:xfrm rot="16200000" flipH="1" flipV="1">
              <a:off x="1478009" y="5314949"/>
              <a:ext cx="865141" cy="13827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>
              <a:stCxn id="174" idx="5"/>
              <a:endCxn id="163" idx="0"/>
            </p:cNvCxnSpPr>
            <p:nvPr/>
          </p:nvCxnSpPr>
          <p:spPr>
            <a:xfrm rot="16200000" flipH="1">
              <a:off x="1684291" y="4617990"/>
              <a:ext cx="1077959" cy="8112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>
              <a:stCxn id="169" idx="3"/>
              <a:endCxn id="163" idx="7"/>
            </p:cNvCxnSpPr>
            <p:nvPr/>
          </p:nvCxnSpPr>
          <p:spPr>
            <a:xfrm rot="5400000">
              <a:off x="2084341" y="3836941"/>
              <a:ext cx="2308318" cy="1165318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>
              <a:stCxn id="169" idx="6"/>
              <a:endCxn id="167" idx="2"/>
            </p:cNvCxnSpPr>
            <p:nvPr/>
          </p:nvCxnSpPr>
          <p:spPr>
            <a:xfrm>
              <a:off x="3886200" y="3238500"/>
              <a:ext cx="533400" cy="18288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>
              <a:stCxn id="167" idx="2"/>
              <a:endCxn id="163" idx="5"/>
            </p:cNvCxnSpPr>
            <p:nvPr/>
          </p:nvCxnSpPr>
          <p:spPr>
            <a:xfrm rot="10800000" flipV="1">
              <a:off x="2655842" y="5067299"/>
              <a:ext cx="1763759" cy="560341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>
              <a:stCxn id="164" idx="2"/>
              <a:endCxn id="163" idx="6"/>
            </p:cNvCxnSpPr>
            <p:nvPr/>
          </p:nvCxnSpPr>
          <p:spPr>
            <a:xfrm rot="10800000">
              <a:off x="2667000" y="5600700"/>
              <a:ext cx="1676400" cy="9906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>
              <a:stCxn id="164" idx="3"/>
              <a:endCxn id="166" idx="5"/>
            </p:cNvCxnSpPr>
            <p:nvPr/>
          </p:nvCxnSpPr>
          <p:spPr>
            <a:xfrm rot="5400000" flipH="1">
              <a:off x="2705100" y="4968782"/>
              <a:ext cx="152400" cy="3146518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7" name="Picture 2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6854" y="4541674"/>
            <a:ext cx="1995946" cy="215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267199"/>
            <a:ext cx="2013891" cy="251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Details</a:t>
            </a:r>
            <a:endParaRPr lang="en-US" dirty="0"/>
          </a:p>
        </p:txBody>
      </p:sp>
      <p:grpSp>
        <p:nvGrpSpPr>
          <p:cNvPr id="105" name="Group 104"/>
          <p:cNvGrpSpPr/>
          <p:nvPr/>
        </p:nvGrpSpPr>
        <p:grpSpPr>
          <a:xfrm>
            <a:off x="685800" y="1752600"/>
            <a:ext cx="3657600" cy="2514600"/>
            <a:chOff x="685800" y="1600200"/>
            <a:chExt cx="7315200" cy="5029200"/>
          </a:xfrm>
        </p:grpSpPr>
        <p:sp>
          <p:nvSpPr>
            <p:cNvPr id="106" name="Oval 105"/>
            <p:cNvSpPr/>
            <p:nvPr/>
          </p:nvSpPr>
          <p:spPr>
            <a:xfrm>
              <a:off x="7924800" y="19050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5410200" y="35052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90800" y="55626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343400" y="65532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685800" y="32766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1143000" y="64008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4419600" y="50292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2286000" y="16002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3810000" y="32004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5867400" y="17526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7543800" y="57912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2133600" y="29718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172200" y="55626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6781800" y="37338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752600" y="4419600"/>
              <a:ext cx="76200" cy="76200"/>
            </a:xfrm>
            <a:prstGeom prst="ellipse">
              <a:avLst/>
            </a:prstGeom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6" name="Straight Connector 125"/>
            <p:cNvCxnSpPr>
              <a:stCxn id="115" idx="5"/>
              <a:endCxn id="117" idx="0"/>
            </p:cNvCxnSpPr>
            <p:nvPr/>
          </p:nvCxnSpPr>
          <p:spPr>
            <a:xfrm rot="16200000" flipH="1">
              <a:off x="2331991" y="1684290"/>
              <a:ext cx="1535159" cy="14970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stCxn id="115" idx="6"/>
              <a:endCxn id="118" idx="1"/>
            </p:cNvCxnSpPr>
            <p:nvPr/>
          </p:nvCxnSpPr>
          <p:spPr>
            <a:xfrm>
              <a:off x="2362200" y="1638300"/>
              <a:ext cx="3516359" cy="1254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stCxn id="117" idx="7"/>
              <a:endCxn id="118" idx="4"/>
            </p:cNvCxnSpPr>
            <p:nvPr/>
          </p:nvCxnSpPr>
          <p:spPr>
            <a:xfrm rot="5400000" flipH="1" flipV="1">
              <a:off x="4198891" y="1504951"/>
              <a:ext cx="1382759" cy="20304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18" idx="6"/>
              <a:endCxn id="106" idx="2"/>
            </p:cNvCxnSpPr>
            <p:nvPr/>
          </p:nvCxnSpPr>
          <p:spPr>
            <a:xfrm>
              <a:off x="5943600" y="1790700"/>
              <a:ext cx="1981200" cy="1524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>
              <a:stCxn id="118" idx="5"/>
              <a:endCxn id="123" idx="7"/>
            </p:cNvCxnSpPr>
            <p:nvPr/>
          </p:nvCxnSpPr>
          <p:spPr>
            <a:xfrm rot="16200000" flipH="1">
              <a:off x="5425982" y="2324100"/>
              <a:ext cx="1927318" cy="9144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>
              <a:stCxn id="108" idx="0"/>
              <a:endCxn id="118" idx="4"/>
            </p:cNvCxnSpPr>
            <p:nvPr/>
          </p:nvCxnSpPr>
          <p:spPr>
            <a:xfrm rot="5400000" flipH="1" flipV="1">
              <a:off x="4838700" y="2438400"/>
              <a:ext cx="1676400" cy="4572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>
              <a:stCxn id="115" idx="5"/>
              <a:endCxn id="120" idx="5"/>
            </p:cNvCxnSpPr>
            <p:nvPr/>
          </p:nvCxnSpPr>
          <p:spPr>
            <a:xfrm rot="5400000">
              <a:off x="1589041" y="2274841"/>
              <a:ext cx="1371600" cy="1524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>
              <a:stCxn id="115" idx="2"/>
              <a:endCxn id="112" idx="7"/>
            </p:cNvCxnSpPr>
            <p:nvPr/>
          </p:nvCxnSpPr>
          <p:spPr>
            <a:xfrm rot="10800000" flipV="1">
              <a:off x="750842" y="1638299"/>
              <a:ext cx="1535159" cy="16494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>
              <a:stCxn id="112" idx="6"/>
              <a:endCxn id="120" idx="3"/>
            </p:cNvCxnSpPr>
            <p:nvPr/>
          </p:nvCxnSpPr>
          <p:spPr>
            <a:xfrm flipV="1">
              <a:off x="762000" y="3036841"/>
              <a:ext cx="1382759" cy="2778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stCxn id="114" idx="7"/>
              <a:endCxn id="108" idx="3"/>
            </p:cNvCxnSpPr>
            <p:nvPr/>
          </p:nvCxnSpPr>
          <p:spPr>
            <a:xfrm rot="5400000" flipH="1" flipV="1">
              <a:off x="4217941" y="3836941"/>
              <a:ext cx="1470118" cy="936718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stCxn id="117" idx="6"/>
              <a:endCxn id="108" idx="2"/>
            </p:cNvCxnSpPr>
            <p:nvPr/>
          </p:nvCxnSpPr>
          <p:spPr>
            <a:xfrm>
              <a:off x="3886200" y="3238500"/>
              <a:ext cx="1524000" cy="3048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>
              <a:stCxn id="120" idx="4"/>
              <a:endCxn id="124" idx="6"/>
            </p:cNvCxnSpPr>
            <p:nvPr/>
          </p:nvCxnSpPr>
          <p:spPr>
            <a:xfrm rot="5400000">
              <a:off x="1295400" y="3581400"/>
              <a:ext cx="1409700" cy="3429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>
              <a:stCxn id="120" idx="5"/>
              <a:endCxn id="117" idx="0"/>
            </p:cNvCxnSpPr>
            <p:nvPr/>
          </p:nvCxnSpPr>
          <p:spPr>
            <a:xfrm rot="16200000" flipH="1">
              <a:off x="2941591" y="2293890"/>
              <a:ext cx="163559" cy="16494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>
              <a:stCxn id="108" idx="6"/>
              <a:endCxn id="123" idx="3"/>
            </p:cNvCxnSpPr>
            <p:nvPr/>
          </p:nvCxnSpPr>
          <p:spPr>
            <a:xfrm>
              <a:off x="5486400" y="3543300"/>
              <a:ext cx="1306559" cy="255541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>
              <a:stCxn id="123" idx="7"/>
              <a:endCxn id="106" idx="3"/>
            </p:cNvCxnSpPr>
            <p:nvPr/>
          </p:nvCxnSpPr>
          <p:spPr>
            <a:xfrm rot="5400000" flipH="1" flipV="1">
              <a:off x="6503941" y="2312941"/>
              <a:ext cx="1774918" cy="1089118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stCxn id="123" idx="5"/>
              <a:endCxn id="119" idx="0"/>
            </p:cNvCxnSpPr>
            <p:nvPr/>
          </p:nvCxnSpPr>
          <p:spPr>
            <a:xfrm rot="16200000" flipH="1">
              <a:off x="6218191" y="4427490"/>
              <a:ext cx="1992359" cy="7350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>
              <a:stCxn id="119" idx="0"/>
              <a:endCxn id="106" idx="5"/>
            </p:cNvCxnSpPr>
            <p:nvPr/>
          </p:nvCxnSpPr>
          <p:spPr>
            <a:xfrm rot="5400000" flipH="1" flipV="1">
              <a:off x="5875291" y="3676651"/>
              <a:ext cx="3821159" cy="407941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>
              <a:stCxn id="121" idx="7"/>
              <a:endCxn id="123" idx="4"/>
            </p:cNvCxnSpPr>
            <p:nvPr/>
          </p:nvCxnSpPr>
          <p:spPr>
            <a:xfrm rot="5400000" flipH="1" flipV="1">
              <a:off x="5646691" y="4400551"/>
              <a:ext cx="1763759" cy="5826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>
              <a:stCxn id="121" idx="0"/>
              <a:endCxn id="108" idx="5"/>
            </p:cNvCxnSpPr>
            <p:nvPr/>
          </p:nvCxnSpPr>
          <p:spPr>
            <a:xfrm rot="16200000" flipV="1">
              <a:off x="4846592" y="4198891"/>
              <a:ext cx="1992359" cy="7350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>
              <a:stCxn id="114" idx="5"/>
              <a:endCxn id="121" idx="2"/>
            </p:cNvCxnSpPr>
            <p:nvPr/>
          </p:nvCxnSpPr>
          <p:spPr>
            <a:xfrm rot="16200000" flipH="1">
              <a:off x="5075191" y="4503690"/>
              <a:ext cx="506459" cy="16875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>
              <a:stCxn id="111" idx="0"/>
              <a:endCxn id="114" idx="5"/>
            </p:cNvCxnSpPr>
            <p:nvPr/>
          </p:nvCxnSpPr>
          <p:spPr>
            <a:xfrm rot="5400000" flipH="1" flipV="1">
              <a:off x="3703591" y="5772151"/>
              <a:ext cx="1458959" cy="103141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>
              <a:stCxn id="111" idx="6"/>
              <a:endCxn id="121" idx="3"/>
            </p:cNvCxnSpPr>
            <p:nvPr/>
          </p:nvCxnSpPr>
          <p:spPr>
            <a:xfrm flipV="1">
              <a:off x="4419600" y="5627641"/>
              <a:ext cx="1763759" cy="9636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>
              <a:stCxn id="121" idx="5"/>
              <a:endCxn id="119" idx="2"/>
            </p:cNvCxnSpPr>
            <p:nvPr/>
          </p:nvCxnSpPr>
          <p:spPr>
            <a:xfrm rot="16200000" flipH="1">
              <a:off x="6789691" y="5075190"/>
              <a:ext cx="201659" cy="13065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>
              <a:stCxn id="111" idx="4"/>
              <a:endCxn id="119" idx="4"/>
            </p:cNvCxnSpPr>
            <p:nvPr/>
          </p:nvCxnSpPr>
          <p:spPr>
            <a:xfrm rot="5400000" flipH="1" flipV="1">
              <a:off x="5600700" y="4648200"/>
              <a:ext cx="762000" cy="32004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>
              <a:stCxn id="117" idx="3"/>
              <a:endCxn id="124" idx="6"/>
            </p:cNvCxnSpPr>
            <p:nvPr/>
          </p:nvCxnSpPr>
          <p:spPr>
            <a:xfrm rot="5400000">
              <a:off x="2228851" y="2865391"/>
              <a:ext cx="1192259" cy="19923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>
              <a:stCxn id="112" idx="5"/>
              <a:endCxn id="124" idx="3"/>
            </p:cNvCxnSpPr>
            <p:nvPr/>
          </p:nvCxnSpPr>
          <p:spPr>
            <a:xfrm rot="16200000" flipH="1">
              <a:off x="685800" y="3406682"/>
              <a:ext cx="1143000" cy="1012918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>
              <a:stCxn id="112" idx="3"/>
              <a:endCxn id="113" idx="2"/>
            </p:cNvCxnSpPr>
            <p:nvPr/>
          </p:nvCxnSpPr>
          <p:spPr>
            <a:xfrm rot="16200000" flipH="1">
              <a:off x="-628650" y="4667249"/>
              <a:ext cx="3097259" cy="446041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>
              <a:stCxn id="124" idx="4"/>
              <a:endCxn id="113" idx="7"/>
            </p:cNvCxnSpPr>
            <p:nvPr/>
          </p:nvCxnSpPr>
          <p:spPr>
            <a:xfrm rot="5400000">
              <a:off x="541292" y="5162550"/>
              <a:ext cx="1916159" cy="5826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>
              <a:stCxn id="109" idx="1"/>
              <a:endCxn id="113" idx="6"/>
            </p:cNvCxnSpPr>
            <p:nvPr/>
          </p:nvCxnSpPr>
          <p:spPr>
            <a:xfrm rot="16200000" flipH="1" flipV="1">
              <a:off x="1478009" y="5314949"/>
              <a:ext cx="865141" cy="13827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>
              <a:stCxn id="124" idx="5"/>
              <a:endCxn id="109" idx="0"/>
            </p:cNvCxnSpPr>
            <p:nvPr/>
          </p:nvCxnSpPr>
          <p:spPr>
            <a:xfrm rot="16200000" flipH="1">
              <a:off x="1684291" y="4617990"/>
              <a:ext cx="1077959" cy="8112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>
              <a:stCxn id="117" idx="3"/>
              <a:endCxn id="109" idx="7"/>
            </p:cNvCxnSpPr>
            <p:nvPr/>
          </p:nvCxnSpPr>
          <p:spPr>
            <a:xfrm rot="5400000">
              <a:off x="2084341" y="3836941"/>
              <a:ext cx="2308318" cy="1165318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17" idx="6"/>
              <a:endCxn id="114" idx="2"/>
            </p:cNvCxnSpPr>
            <p:nvPr/>
          </p:nvCxnSpPr>
          <p:spPr>
            <a:xfrm>
              <a:off x="3886200" y="3238500"/>
              <a:ext cx="533400" cy="18288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>
              <a:stCxn id="114" idx="2"/>
              <a:endCxn id="109" idx="5"/>
            </p:cNvCxnSpPr>
            <p:nvPr/>
          </p:nvCxnSpPr>
          <p:spPr>
            <a:xfrm rot="10800000" flipV="1">
              <a:off x="2655842" y="5067299"/>
              <a:ext cx="1763759" cy="560341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>
              <a:stCxn id="111" idx="2"/>
              <a:endCxn id="109" idx="6"/>
            </p:cNvCxnSpPr>
            <p:nvPr/>
          </p:nvCxnSpPr>
          <p:spPr>
            <a:xfrm rot="10800000">
              <a:off x="2667000" y="5600700"/>
              <a:ext cx="1676400" cy="9906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>
              <a:stCxn id="111" idx="3"/>
              <a:endCxn id="113" idx="5"/>
            </p:cNvCxnSpPr>
            <p:nvPr/>
          </p:nvCxnSpPr>
          <p:spPr>
            <a:xfrm rot="5400000" flipH="1">
              <a:off x="2705100" y="4968782"/>
              <a:ext cx="152400" cy="3146518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/>
        </p:nvGrpSpPr>
        <p:grpSpPr>
          <a:xfrm>
            <a:off x="5257800" y="1752600"/>
            <a:ext cx="2743200" cy="2514600"/>
            <a:chOff x="685800" y="1600200"/>
            <a:chExt cx="7315200" cy="5029200"/>
          </a:xfrm>
        </p:grpSpPr>
        <p:sp>
          <p:nvSpPr>
            <p:cNvPr id="216" name="Oval 215"/>
            <p:cNvSpPr/>
            <p:nvPr/>
          </p:nvSpPr>
          <p:spPr>
            <a:xfrm>
              <a:off x="7924800" y="19050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5410200" y="35052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2590800" y="55626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4343400" y="65532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685800" y="32766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1143000" y="64008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419600" y="50292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2286000" y="16002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3810000" y="32004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5867400" y="17526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7543800" y="57912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2133600" y="29718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6172200" y="55626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6781800" y="37338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1752600" y="4419600"/>
              <a:ext cx="76200" cy="76200"/>
            </a:xfrm>
            <a:prstGeom prst="ellips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1" name="Straight Connector 230"/>
            <p:cNvCxnSpPr>
              <a:stCxn id="223" idx="5"/>
              <a:endCxn id="224" idx="0"/>
            </p:cNvCxnSpPr>
            <p:nvPr/>
          </p:nvCxnSpPr>
          <p:spPr>
            <a:xfrm rot="16200000" flipH="1">
              <a:off x="2331991" y="1684290"/>
              <a:ext cx="1535159" cy="14970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>
              <a:stCxn id="223" idx="6"/>
              <a:endCxn id="225" idx="1"/>
            </p:cNvCxnSpPr>
            <p:nvPr/>
          </p:nvCxnSpPr>
          <p:spPr>
            <a:xfrm>
              <a:off x="2362200" y="1638300"/>
              <a:ext cx="3516359" cy="1254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stCxn id="224" idx="7"/>
              <a:endCxn id="225" idx="4"/>
            </p:cNvCxnSpPr>
            <p:nvPr/>
          </p:nvCxnSpPr>
          <p:spPr>
            <a:xfrm rot="5400000" flipH="1" flipV="1">
              <a:off x="4198891" y="1504951"/>
              <a:ext cx="1382759" cy="20304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>
              <a:stCxn id="225" idx="6"/>
              <a:endCxn id="216" idx="2"/>
            </p:cNvCxnSpPr>
            <p:nvPr/>
          </p:nvCxnSpPr>
          <p:spPr>
            <a:xfrm>
              <a:off x="5943600" y="1790700"/>
              <a:ext cx="1981200" cy="1524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>
              <a:stCxn id="225" idx="5"/>
              <a:endCxn id="229" idx="7"/>
            </p:cNvCxnSpPr>
            <p:nvPr/>
          </p:nvCxnSpPr>
          <p:spPr>
            <a:xfrm rot="16200000" flipH="1">
              <a:off x="5425982" y="2324100"/>
              <a:ext cx="1927318" cy="9144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217" idx="0"/>
              <a:endCxn id="225" idx="4"/>
            </p:cNvCxnSpPr>
            <p:nvPr/>
          </p:nvCxnSpPr>
          <p:spPr>
            <a:xfrm rot="5400000" flipH="1" flipV="1">
              <a:off x="4838700" y="2438400"/>
              <a:ext cx="1676400" cy="4572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>
              <a:stCxn id="223" idx="5"/>
              <a:endCxn id="227" idx="5"/>
            </p:cNvCxnSpPr>
            <p:nvPr/>
          </p:nvCxnSpPr>
          <p:spPr>
            <a:xfrm rot="5400000">
              <a:off x="1589041" y="2274841"/>
              <a:ext cx="1371600" cy="1524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>
              <a:stCxn id="223" idx="2"/>
              <a:endCxn id="220" idx="7"/>
            </p:cNvCxnSpPr>
            <p:nvPr/>
          </p:nvCxnSpPr>
          <p:spPr>
            <a:xfrm rot="10800000" flipV="1">
              <a:off x="750842" y="1638299"/>
              <a:ext cx="1535159" cy="16494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>
              <a:stCxn id="220" idx="6"/>
              <a:endCxn id="227" idx="3"/>
            </p:cNvCxnSpPr>
            <p:nvPr/>
          </p:nvCxnSpPr>
          <p:spPr>
            <a:xfrm flipV="1">
              <a:off x="762000" y="3036841"/>
              <a:ext cx="1382759" cy="2778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>
              <a:stCxn id="222" idx="7"/>
              <a:endCxn id="217" idx="3"/>
            </p:cNvCxnSpPr>
            <p:nvPr/>
          </p:nvCxnSpPr>
          <p:spPr>
            <a:xfrm rot="5400000" flipH="1" flipV="1">
              <a:off x="4217941" y="3836941"/>
              <a:ext cx="1470118" cy="936718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>
              <a:stCxn id="224" idx="6"/>
              <a:endCxn id="217" idx="2"/>
            </p:cNvCxnSpPr>
            <p:nvPr/>
          </p:nvCxnSpPr>
          <p:spPr>
            <a:xfrm>
              <a:off x="3886200" y="3238500"/>
              <a:ext cx="1524000" cy="3048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>
              <a:stCxn id="227" idx="4"/>
              <a:endCxn id="230" idx="6"/>
            </p:cNvCxnSpPr>
            <p:nvPr/>
          </p:nvCxnSpPr>
          <p:spPr>
            <a:xfrm rot="5400000">
              <a:off x="1295400" y="3581400"/>
              <a:ext cx="1409700" cy="3429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>
              <a:stCxn id="227" idx="5"/>
              <a:endCxn id="224" idx="0"/>
            </p:cNvCxnSpPr>
            <p:nvPr/>
          </p:nvCxnSpPr>
          <p:spPr>
            <a:xfrm rot="16200000" flipH="1">
              <a:off x="2941591" y="2293890"/>
              <a:ext cx="163559" cy="16494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>
              <a:stCxn id="217" idx="6"/>
              <a:endCxn id="229" idx="3"/>
            </p:cNvCxnSpPr>
            <p:nvPr/>
          </p:nvCxnSpPr>
          <p:spPr>
            <a:xfrm>
              <a:off x="5486400" y="3543300"/>
              <a:ext cx="1306559" cy="255541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>
              <a:stCxn id="229" idx="7"/>
              <a:endCxn id="216" idx="3"/>
            </p:cNvCxnSpPr>
            <p:nvPr/>
          </p:nvCxnSpPr>
          <p:spPr>
            <a:xfrm rot="5400000" flipH="1" flipV="1">
              <a:off x="6503941" y="2312941"/>
              <a:ext cx="1774918" cy="1089118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>
              <a:stCxn id="229" idx="5"/>
              <a:endCxn id="226" idx="0"/>
            </p:cNvCxnSpPr>
            <p:nvPr/>
          </p:nvCxnSpPr>
          <p:spPr>
            <a:xfrm rot="16200000" flipH="1">
              <a:off x="6218191" y="4427490"/>
              <a:ext cx="1992359" cy="7350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>
              <a:stCxn id="226" idx="0"/>
              <a:endCxn id="216" idx="5"/>
            </p:cNvCxnSpPr>
            <p:nvPr/>
          </p:nvCxnSpPr>
          <p:spPr>
            <a:xfrm rot="5400000" flipH="1" flipV="1">
              <a:off x="5875291" y="3676651"/>
              <a:ext cx="3821159" cy="407941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>
              <a:stCxn id="228" idx="7"/>
              <a:endCxn id="229" idx="4"/>
            </p:cNvCxnSpPr>
            <p:nvPr/>
          </p:nvCxnSpPr>
          <p:spPr>
            <a:xfrm rot="5400000" flipH="1" flipV="1">
              <a:off x="5646691" y="4400551"/>
              <a:ext cx="1763759" cy="5826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>
              <a:stCxn id="228" idx="0"/>
              <a:endCxn id="217" idx="5"/>
            </p:cNvCxnSpPr>
            <p:nvPr/>
          </p:nvCxnSpPr>
          <p:spPr>
            <a:xfrm rot="16200000" flipV="1">
              <a:off x="4846592" y="4198891"/>
              <a:ext cx="1992359" cy="7350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>
              <a:stCxn id="222" idx="5"/>
              <a:endCxn id="228" idx="2"/>
            </p:cNvCxnSpPr>
            <p:nvPr/>
          </p:nvCxnSpPr>
          <p:spPr>
            <a:xfrm rot="16200000" flipH="1">
              <a:off x="5075191" y="4503690"/>
              <a:ext cx="506459" cy="16875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>
              <a:stCxn id="219" idx="0"/>
              <a:endCxn id="222" idx="5"/>
            </p:cNvCxnSpPr>
            <p:nvPr/>
          </p:nvCxnSpPr>
          <p:spPr>
            <a:xfrm rot="5400000" flipH="1" flipV="1">
              <a:off x="3703591" y="5772151"/>
              <a:ext cx="1458959" cy="103141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>
              <a:stCxn id="219" idx="6"/>
              <a:endCxn id="228" idx="3"/>
            </p:cNvCxnSpPr>
            <p:nvPr/>
          </p:nvCxnSpPr>
          <p:spPr>
            <a:xfrm flipV="1">
              <a:off x="4419600" y="5627641"/>
              <a:ext cx="1763759" cy="9636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>
              <a:stCxn id="228" idx="5"/>
              <a:endCxn id="226" idx="2"/>
            </p:cNvCxnSpPr>
            <p:nvPr/>
          </p:nvCxnSpPr>
          <p:spPr>
            <a:xfrm rot="16200000" flipH="1">
              <a:off x="6789691" y="5075190"/>
              <a:ext cx="201659" cy="13065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>
              <a:stCxn id="219" idx="4"/>
              <a:endCxn id="226" idx="4"/>
            </p:cNvCxnSpPr>
            <p:nvPr/>
          </p:nvCxnSpPr>
          <p:spPr>
            <a:xfrm rot="5400000" flipH="1" flipV="1">
              <a:off x="5600700" y="4648200"/>
              <a:ext cx="762000" cy="32004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>
              <a:stCxn id="224" idx="3"/>
              <a:endCxn id="230" idx="6"/>
            </p:cNvCxnSpPr>
            <p:nvPr/>
          </p:nvCxnSpPr>
          <p:spPr>
            <a:xfrm rot="5400000">
              <a:off x="2228851" y="2865391"/>
              <a:ext cx="1192259" cy="19923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>
              <a:stCxn id="220" idx="5"/>
              <a:endCxn id="230" idx="3"/>
            </p:cNvCxnSpPr>
            <p:nvPr/>
          </p:nvCxnSpPr>
          <p:spPr>
            <a:xfrm rot="16200000" flipH="1">
              <a:off x="685800" y="3406682"/>
              <a:ext cx="1143000" cy="1012918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>
              <a:stCxn id="220" idx="3"/>
              <a:endCxn id="221" idx="2"/>
            </p:cNvCxnSpPr>
            <p:nvPr/>
          </p:nvCxnSpPr>
          <p:spPr>
            <a:xfrm rot="16200000" flipH="1">
              <a:off x="-628650" y="4667249"/>
              <a:ext cx="3097259" cy="446041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>
              <a:stCxn id="230" idx="4"/>
              <a:endCxn id="221" idx="7"/>
            </p:cNvCxnSpPr>
            <p:nvPr/>
          </p:nvCxnSpPr>
          <p:spPr>
            <a:xfrm rot="5400000">
              <a:off x="541292" y="5162550"/>
              <a:ext cx="1916159" cy="5826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>
              <a:stCxn id="218" idx="1"/>
              <a:endCxn id="221" idx="6"/>
            </p:cNvCxnSpPr>
            <p:nvPr/>
          </p:nvCxnSpPr>
          <p:spPr>
            <a:xfrm rot="16200000" flipH="1" flipV="1">
              <a:off x="1478009" y="5314949"/>
              <a:ext cx="865141" cy="13827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>
              <a:stCxn id="230" idx="5"/>
              <a:endCxn id="218" idx="0"/>
            </p:cNvCxnSpPr>
            <p:nvPr/>
          </p:nvCxnSpPr>
          <p:spPr>
            <a:xfrm rot="16200000" flipH="1">
              <a:off x="1684291" y="4617990"/>
              <a:ext cx="1077959" cy="8112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>
              <a:stCxn id="224" idx="3"/>
              <a:endCxn id="218" idx="7"/>
            </p:cNvCxnSpPr>
            <p:nvPr/>
          </p:nvCxnSpPr>
          <p:spPr>
            <a:xfrm rot="5400000">
              <a:off x="2084341" y="3836941"/>
              <a:ext cx="2308318" cy="1165318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>
              <a:stCxn id="224" idx="6"/>
              <a:endCxn id="222" idx="2"/>
            </p:cNvCxnSpPr>
            <p:nvPr/>
          </p:nvCxnSpPr>
          <p:spPr>
            <a:xfrm>
              <a:off x="3886200" y="3238500"/>
              <a:ext cx="533400" cy="18288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>
              <a:stCxn id="222" idx="2"/>
              <a:endCxn id="218" idx="5"/>
            </p:cNvCxnSpPr>
            <p:nvPr/>
          </p:nvCxnSpPr>
          <p:spPr>
            <a:xfrm rot="10800000" flipV="1">
              <a:off x="2655842" y="5067299"/>
              <a:ext cx="1763759" cy="560341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>
              <a:stCxn id="219" idx="2"/>
              <a:endCxn id="218" idx="6"/>
            </p:cNvCxnSpPr>
            <p:nvPr/>
          </p:nvCxnSpPr>
          <p:spPr>
            <a:xfrm rot="10800000">
              <a:off x="2667000" y="5600700"/>
              <a:ext cx="1676400" cy="9906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19" idx="3"/>
              <a:endCxn id="221" idx="5"/>
            </p:cNvCxnSpPr>
            <p:nvPr/>
          </p:nvCxnSpPr>
          <p:spPr>
            <a:xfrm rot="5400000" flipH="1">
              <a:off x="2705100" y="4968782"/>
              <a:ext cx="152400" cy="3146518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6" name="Picture 2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6854" y="4541674"/>
            <a:ext cx="1995946" cy="215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267199"/>
            <a:ext cx="2013891" cy="251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Details</a:t>
            </a:r>
            <a:endParaRPr lang="en-US" dirty="0"/>
          </a:p>
        </p:txBody>
      </p:sp>
      <p:grpSp>
        <p:nvGrpSpPr>
          <p:cNvPr id="105" name="Group 104"/>
          <p:cNvGrpSpPr/>
          <p:nvPr/>
        </p:nvGrpSpPr>
        <p:grpSpPr>
          <a:xfrm>
            <a:off x="685800" y="1752600"/>
            <a:ext cx="3657600" cy="2514600"/>
            <a:chOff x="685800" y="1600200"/>
            <a:chExt cx="7315200" cy="5029200"/>
          </a:xfrm>
        </p:grpSpPr>
        <p:sp>
          <p:nvSpPr>
            <p:cNvPr id="107" name="Oval 106"/>
            <p:cNvSpPr/>
            <p:nvPr/>
          </p:nvSpPr>
          <p:spPr>
            <a:xfrm>
              <a:off x="7924800" y="1905000"/>
              <a:ext cx="76200" cy="762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5410200" y="3505200"/>
              <a:ext cx="76200" cy="762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2590800" y="5562600"/>
              <a:ext cx="76200" cy="762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4343400" y="6553200"/>
              <a:ext cx="76200" cy="762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685800" y="3276600"/>
              <a:ext cx="76200" cy="762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1143000" y="6400800"/>
              <a:ext cx="76200" cy="762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419600" y="5029200"/>
              <a:ext cx="76200" cy="762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810000" y="2438400"/>
              <a:ext cx="76200" cy="762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2286000" y="1600200"/>
              <a:ext cx="76200" cy="762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810000" y="3886200"/>
              <a:ext cx="76200" cy="762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5867400" y="1752600"/>
              <a:ext cx="76200" cy="762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7543800" y="5791200"/>
              <a:ext cx="76200" cy="762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2133600" y="2971800"/>
              <a:ext cx="76200" cy="762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6172200" y="5562600"/>
              <a:ext cx="76200" cy="762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6781800" y="3733800"/>
              <a:ext cx="76200" cy="762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1752600" y="4419600"/>
              <a:ext cx="76200" cy="76200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2" name="Straight Connector 171"/>
            <p:cNvCxnSpPr>
              <a:stCxn id="164" idx="5"/>
              <a:endCxn id="137" idx="1"/>
            </p:cNvCxnSpPr>
            <p:nvPr/>
          </p:nvCxnSpPr>
          <p:spPr>
            <a:xfrm rot="16200000" flipH="1">
              <a:off x="2693941" y="1322341"/>
              <a:ext cx="784318" cy="1470118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>
              <a:stCxn id="164" idx="6"/>
              <a:endCxn id="166" idx="1"/>
            </p:cNvCxnSpPr>
            <p:nvPr/>
          </p:nvCxnSpPr>
          <p:spPr>
            <a:xfrm>
              <a:off x="2362200" y="1638300"/>
              <a:ext cx="3516359" cy="1254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>
              <a:stCxn id="137" idx="7"/>
              <a:endCxn id="166" idx="4"/>
            </p:cNvCxnSpPr>
            <p:nvPr/>
          </p:nvCxnSpPr>
          <p:spPr>
            <a:xfrm rot="5400000" flipH="1" flipV="1">
              <a:off x="4579891" y="1123951"/>
              <a:ext cx="620759" cy="20304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>
              <a:stCxn id="166" idx="6"/>
              <a:endCxn id="107" idx="2"/>
            </p:cNvCxnSpPr>
            <p:nvPr/>
          </p:nvCxnSpPr>
          <p:spPr>
            <a:xfrm>
              <a:off x="5943600" y="1790700"/>
              <a:ext cx="1981200" cy="1524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>
              <a:stCxn id="166" idx="5"/>
              <a:endCxn id="170" idx="7"/>
            </p:cNvCxnSpPr>
            <p:nvPr/>
          </p:nvCxnSpPr>
          <p:spPr>
            <a:xfrm rot="16200000" flipH="1">
              <a:off x="5425982" y="2324100"/>
              <a:ext cx="1927318" cy="9144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>
              <a:stCxn id="137" idx="5"/>
              <a:endCxn id="110" idx="1"/>
            </p:cNvCxnSpPr>
            <p:nvPr/>
          </p:nvCxnSpPr>
          <p:spPr>
            <a:xfrm rot="16200000" flipH="1">
              <a:off x="4141741" y="2236741"/>
              <a:ext cx="1012918" cy="1546318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>
              <a:stCxn id="110" idx="0"/>
              <a:endCxn id="166" idx="4"/>
            </p:cNvCxnSpPr>
            <p:nvPr/>
          </p:nvCxnSpPr>
          <p:spPr>
            <a:xfrm rot="5400000" flipH="1" flipV="1">
              <a:off x="4838700" y="2438400"/>
              <a:ext cx="1676400" cy="4572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>
              <a:stCxn id="164" idx="5"/>
              <a:endCxn id="168" idx="5"/>
            </p:cNvCxnSpPr>
            <p:nvPr/>
          </p:nvCxnSpPr>
          <p:spPr>
            <a:xfrm rot="5400000">
              <a:off x="1589041" y="2274841"/>
              <a:ext cx="1371600" cy="1524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>
              <a:stCxn id="137" idx="2"/>
              <a:endCxn id="168" idx="6"/>
            </p:cNvCxnSpPr>
            <p:nvPr/>
          </p:nvCxnSpPr>
          <p:spPr>
            <a:xfrm rot="10800000" flipV="1">
              <a:off x="2209800" y="2476500"/>
              <a:ext cx="1600200" cy="5334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>
              <a:stCxn id="164" idx="2"/>
              <a:endCxn id="125" idx="7"/>
            </p:cNvCxnSpPr>
            <p:nvPr/>
          </p:nvCxnSpPr>
          <p:spPr>
            <a:xfrm rot="10800000" flipV="1">
              <a:off x="750842" y="1638299"/>
              <a:ext cx="1535159" cy="16494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>
              <a:stCxn id="125" idx="6"/>
              <a:endCxn id="168" idx="3"/>
            </p:cNvCxnSpPr>
            <p:nvPr/>
          </p:nvCxnSpPr>
          <p:spPr>
            <a:xfrm flipV="1">
              <a:off x="762000" y="3036841"/>
              <a:ext cx="1382759" cy="2778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>
              <a:stCxn id="137" idx="4"/>
              <a:endCxn id="165" idx="7"/>
            </p:cNvCxnSpPr>
            <p:nvPr/>
          </p:nvCxnSpPr>
          <p:spPr>
            <a:xfrm rot="16200000" flipH="1">
              <a:off x="3170191" y="3192508"/>
              <a:ext cx="1382759" cy="26941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>
              <a:stCxn id="131" idx="7"/>
              <a:endCxn id="110" idx="3"/>
            </p:cNvCxnSpPr>
            <p:nvPr/>
          </p:nvCxnSpPr>
          <p:spPr>
            <a:xfrm rot="5400000" flipH="1" flipV="1">
              <a:off x="4217941" y="3836941"/>
              <a:ext cx="1470118" cy="936718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>
              <a:stCxn id="165" idx="6"/>
              <a:endCxn id="110" idx="2"/>
            </p:cNvCxnSpPr>
            <p:nvPr/>
          </p:nvCxnSpPr>
          <p:spPr>
            <a:xfrm flipV="1">
              <a:off x="3886200" y="3543300"/>
              <a:ext cx="1524000" cy="3810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>
              <a:stCxn id="168" idx="4"/>
              <a:endCxn id="171" idx="6"/>
            </p:cNvCxnSpPr>
            <p:nvPr/>
          </p:nvCxnSpPr>
          <p:spPr>
            <a:xfrm rot="5400000">
              <a:off x="1295400" y="3581400"/>
              <a:ext cx="1409700" cy="3429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>
              <a:stCxn id="168" idx="5"/>
              <a:endCxn id="165" idx="0"/>
            </p:cNvCxnSpPr>
            <p:nvPr/>
          </p:nvCxnSpPr>
          <p:spPr>
            <a:xfrm rot="16200000" flipH="1">
              <a:off x="2598691" y="2636790"/>
              <a:ext cx="849359" cy="16494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>
              <a:stCxn id="110" idx="6"/>
              <a:endCxn id="170" idx="3"/>
            </p:cNvCxnSpPr>
            <p:nvPr/>
          </p:nvCxnSpPr>
          <p:spPr>
            <a:xfrm>
              <a:off x="5486400" y="3543300"/>
              <a:ext cx="1306559" cy="255541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>
              <a:stCxn id="170" idx="7"/>
              <a:endCxn id="107" idx="3"/>
            </p:cNvCxnSpPr>
            <p:nvPr/>
          </p:nvCxnSpPr>
          <p:spPr>
            <a:xfrm rot="5400000" flipH="1" flipV="1">
              <a:off x="6503941" y="2312941"/>
              <a:ext cx="1774918" cy="1089118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>
              <a:stCxn id="170" idx="5"/>
              <a:endCxn id="167" idx="0"/>
            </p:cNvCxnSpPr>
            <p:nvPr/>
          </p:nvCxnSpPr>
          <p:spPr>
            <a:xfrm rot="16200000" flipH="1">
              <a:off x="6218191" y="4427490"/>
              <a:ext cx="1992359" cy="7350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>
              <a:stCxn id="167" idx="0"/>
              <a:endCxn id="107" idx="5"/>
            </p:cNvCxnSpPr>
            <p:nvPr/>
          </p:nvCxnSpPr>
          <p:spPr>
            <a:xfrm rot="5400000" flipH="1" flipV="1">
              <a:off x="5875291" y="3676651"/>
              <a:ext cx="3821159" cy="407941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>
              <a:stCxn id="169" idx="7"/>
              <a:endCxn id="170" idx="4"/>
            </p:cNvCxnSpPr>
            <p:nvPr/>
          </p:nvCxnSpPr>
          <p:spPr>
            <a:xfrm rot="5400000" flipH="1" flipV="1">
              <a:off x="5646691" y="4400551"/>
              <a:ext cx="1763759" cy="5826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>
              <a:stCxn id="169" idx="0"/>
              <a:endCxn id="110" idx="5"/>
            </p:cNvCxnSpPr>
            <p:nvPr/>
          </p:nvCxnSpPr>
          <p:spPr>
            <a:xfrm rot="16200000" flipV="1">
              <a:off x="4846592" y="4198891"/>
              <a:ext cx="1992359" cy="7350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>
              <a:stCxn id="131" idx="5"/>
              <a:endCxn id="169" idx="2"/>
            </p:cNvCxnSpPr>
            <p:nvPr/>
          </p:nvCxnSpPr>
          <p:spPr>
            <a:xfrm rot="16200000" flipH="1">
              <a:off x="5075191" y="4503690"/>
              <a:ext cx="506459" cy="16875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>
              <a:stCxn id="122" idx="0"/>
              <a:endCxn id="131" idx="5"/>
            </p:cNvCxnSpPr>
            <p:nvPr/>
          </p:nvCxnSpPr>
          <p:spPr>
            <a:xfrm rot="5400000" flipH="1" flipV="1">
              <a:off x="3703591" y="5772151"/>
              <a:ext cx="1458959" cy="103141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>
              <a:stCxn id="122" idx="6"/>
              <a:endCxn id="169" idx="3"/>
            </p:cNvCxnSpPr>
            <p:nvPr/>
          </p:nvCxnSpPr>
          <p:spPr>
            <a:xfrm flipV="1">
              <a:off x="4419600" y="5627641"/>
              <a:ext cx="1763759" cy="9636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>
              <a:stCxn id="169" idx="5"/>
              <a:endCxn id="167" idx="2"/>
            </p:cNvCxnSpPr>
            <p:nvPr/>
          </p:nvCxnSpPr>
          <p:spPr>
            <a:xfrm rot="16200000" flipH="1">
              <a:off x="6789691" y="5075190"/>
              <a:ext cx="201659" cy="13065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>
              <a:stCxn id="122" idx="4"/>
              <a:endCxn id="167" idx="4"/>
            </p:cNvCxnSpPr>
            <p:nvPr/>
          </p:nvCxnSpPr>
          <p:spPr>
            <a:xfrm rot="5400000" flipH="1" flipV="1">
              <a:off x="5600700" y="4648200"/>
              <a:ext cx="762000" cy="32004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>
              <a:stCxn id="165" idx="3"/>
              <a:endCxn id="171" idx="6"/>
            </p:cNvCxnSpPr>
            <p:nvPr/>
          </p:nvCxnSpPr>
          <p:spPr>
            <a:xfrm rot="5400000">
              <a:off x="2571751" y="3208291"/>
              <a:ext cx="506459" cy="19923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>
              <a:stCxn id="125" idx="5"/>
              <a:endCxn id="171" idx="3"/>
            </p:cNvCxnSpPr>
            <p:nvPr/>
          </p:nvCxnSpPr>
          <p:spPr>
            <a:xfrm rot="16200000" flipH="1">
              <a:off x="685800" y="3406682"/>
              <a:ext cx="1143000" cy="1012918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>
              <a:stCxn id="125" idx="3"/>
              <a:endCxn id="128" idx="2"/>
            </p:cNvCxnSpPr>
            <p:nvPr/>
          </p:nvCxnSpPr>
          <p:spPr>
            <a:xfrm rot="16200000" flipH="1">
              <a:off x="-628650" y="4667249"/>
              <a:ext cx="3097259" cy="446041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>
              <a:stCxn id="171" idx="4"/>
              <a:endCxn id="128" idx="7"/>
            </p:cNvCxnSpPr>
            <p:nvPr/>
          </p:nvCxnSpPr>
          <p:spPr>
            <a:xfrm rot="5400000">
              <a:off x="541292" y="5162550"/>
              <a:ext cx="1916159" cy="5826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>
              <a:stCxn id="116" idx="1"/>
              <a:endCxn id="128" idx="6"/>
            </p:cNvCxnSpPr>
            <p:nvPr/>
          </p:nvCxnSpPr>
          <p:spPr>
            <a:xfrm rot="16200000" flipH="1" flipV="1">
              <a:off x="1478009" y="5314949"/>
              <a:ext cx="865141" cy="13827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>
              <a:stCxn id="171" idx="5"/>
              <a:endCxn id="116" idx="0"/>
            </p:cNvCxnSpPr>
            <p:nvPr/>
          </p:nvCxnSpPr>
          <p:spPr>
            <a:xfrm rot="16200000" flipH="1">
              <a:off x="1684291" y="4617990"/>
              <a:ext cx="1077959" cy="811259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>
              <a:stCxn id="165" idx="3"/>
              <a:endCxn id="116" idx="7"/>
            </p:cNvCxnSpPr>
            <p:nvPr/>
          </p:nvCxnSpPr>
          <p:spPr>
            <a:xfrm rot="5400000">
              <a:off x="2427241" y="4179841"/>
              <a:ext cx="1622518" cy="1165318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>
              <a:stCxn id="165" idx="6"/>
              <a:endCxn id="131" idx="2"/>
            </p:cNvCxnSpPr>
            <p:nvPr/>
          </p:nvCxnSpPr>
          <p:spPr>
            <a:xfrm>
              <a:off x="3886200" y="3924300"/>
              <a:ext cx="533400" cy="11430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>
              <a:stCxn id="131" idx="2"/>
              <a:endCxn id="116" idx="5"/>
            </p:cNvCxnSpPr>
            <p:nvPr/>
          </p:nvCxnSpPr>
          <p:spPr>
            <a:xfrm rot="10800000" flipV="1">
              <a:off x="2655842" y="5067299"/>
              <a:ext cx="1763759" cy="560341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>
              <a:stCxn id="122" idx="2"/>
              <a:endCxn id="116" idx="6"/>
            </p:cNvCxnSpPr>
            <p:nvPr/>
          </p:nvCxnSpPr>
          <p:spPr>
            <a:xfrm rot="10800000">
              <a:off x="2667000" y="5600700"/>
              <a:ext cx="1676400" cy="99060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>
              <a:stCxn id="122" idx="3"/>
              <a:endCxn id="128" idx="5"/>
            </p:cNvCxnSpPr>
            <p:nvPr/>
          </p:nvCxnSpPr>
          <p:spPr>
            <a:xfrm rot="5400000" flipH="1">
              <a:off x="2705100" y="4968782"/>
              <a:ext cx="152400" cy="3146518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/>
        </p:nvGrpSpPr>
        <p:grpSpPr>
          <a:xfrm>
            <a:off x="5257800" y="1752600"/>
            <a:ext cx="2743200" cy="2514600"/>
            <a:chOff x="685800" y="1600200"/>
            <a:chExt cx="7315200" cy="5029200"/>
          </a:xfrm>
        </p:grpSpPr>
        <p:sp>
          <p:nvSpPr>
            <p:cNvPr id="211" name="Oval 210"/>
            <p:cNvSpPr/>
            <p:nvPr/>
          </p:nvSpPr>
          <p:spPr>
            <a:xfrm>
              <a:off x="7924800" y="1905000"/>
              <a:ext cx="76200" cy="762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5410200" y="3505200"/>
              <a:ext cx="76200" cy="762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2590800" y="5562600"/>
              <a:ext cx="76200" cy="762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4343400" y="6553200"/>
              <a:ext cx="76200" cy="762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685800" y="3276600"/>
              <a:ext cx="76200" cy="762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1143000" y="6400800"/>
              <a:ext cx="76200" cy="762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4419600" y="5029200"/>
              <a:ext cx="76200" cy="762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3810000" y="2438400"/>
              <a:ext cx="76200" cy="762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2286000" y="1600200"/>
              <a:ext cx="76200" cy="762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810000" y="3886200"/>
              <a:ext cx="76200" cy="762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5867400" y="1752600"/>
              <a:ext cx="76200" cy="762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7543800" y="5791200"/>
              <a:ext cx="76200" cy="762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2133600" y="2971800"/>
              <a:ext cx="76200" cy="762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6172200" y="5562600"/>
              <a:ext cx="76200" cy="762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6781800" y="3733800"/>
              <a:ext cx="76200" cy="762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1752600" y="4419600"/>
              <a:ext cx="76200" cy="76200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7" name="Straight Connector 276"/>
            <p:cNvCxnSpPr>
              <a:stCxn id="269" idx="5"/>
              <a:endCxn id="268" idx="1"/>
            </p:cNvCxnSpPr>
            <p:nvPr/>
          </p:nvCxnSpPr>
          <p:spPr>
            <a:xfrm rot="16200000" flipH="1">
              <a:off x="2693941" y="1322341"/>
              <a:ext cx="784318" cy="1470118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>
              <a:stCxn id="269" idx="6"/>
              <a:endCxn id="271" idx="1"/>
            </p:cNvCxnSpPr>
            <p:nvPr/>
          </p:nvCxnSpPr>
          <p:spPr>
            <a:xfrm>
              <a:off x="2362200" y="1638300"/>
              <a:ext cx="3516359" cy="1254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>
              <a:stCxn id="268" idx="7"/>
              <a:endCxn id="271" idx="4"/>
            </p:cNvCxnSpPr>
            <p:nvPr/>
          </p:nvCxnSpPr>
          <p:spPr>
            <a:xfrm rot="5400000" flipH="1" flipV="1">
              <a:off x="4579891" y="1123951"/>
              <a:ext cx="620759" cy="20304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>
              <a:stCxn id="271" idx="6"/>
              <a:endCxn id="211" idx="2"/>
            </p:cNvCxnSpPr>
            <p:nvPr/>
          </p:nvCxnSpPr>
          <p:spPr>
            <a:xfrm>
              <a:off x="5943600" y="1790700"/>
              <a:ext cx="1981200" cy="1524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>
              <a:stCxn id="271" idx="5"/>
              <a:endCxn id="275" idx="7"/>
            </p:cNvCxnSpPr>
            <p:nvPr/>
          </p:nvCxnSpPr>
          <p:spPr>
            <a:xfrm rot="16200000" flipH="1">
              <a:off x="5425982" y="2324100"/>
              <a:ext cx="1927318" cy="9144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>
              <a:stCxn id="268" idx="5"/>
              <a:endCxn id="212" idx="1"/>
            </p:cNvCxnSpPr>
            <p:nvPr/>
          </p:nvCxnSpPr>
          <p:spPr>
            <a:xfrm rot="16200000" flipH="1">
              <a:off x="4141741" y="2236741"/>
              <a:ext cx="1012918" cy="1546318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>
              <a:stCxn id="212" idx="0"/>
              <a:endCxn id="271" idx="4"/>
            </p:cNvCxnSpPr>
            <p:nvPr/>
          </p:nvCxnSpPr>
          <p:spPr>
            <a:xfrm rot="5400000" flipH="1" flipV="1">
              <a:off x="4838700" y="2438400"/>
              <a:ext cx="1676400" cy="4572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>
              <a:stCxn id="269" idx="5"/>
              <a:endCxn id="273" idx="5"/>
            </p:cNvCxnSpPr>
            <p:nvPr/>
          </p:nvCxnSpPr>
          <p:spPr>
            <a:xfrm rot="5400000">
              <a:off x="1589041" y="2274841"/>
              <a:ext cx="1371600" cy="1524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>
              <a:stCxn id="268" idx="2"/>
              <a:endCxn id="273" idx="6"/>
            </p:cNvCxnSpPr>
            <p:nvPr/>
          </p:nvCxnSpPr>
          <p:spPr>
            <a:xfrm rot="10800000" flipV="1">
              <a:off x="2209800" y="2476500"/>
              <a:ext cx="1600200" cy="5334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>
              <a:stCxn id="269" idx="2"/>
              <a:endCxn id="215" idx="7"/>
            </p:cNvCxnSpPr>
            <p:nvPr/>
          </p:nvCxnSpPr>
          <p:spPr>
            <a:xfrm rot="10800000" flipV="1">
              <a:off x="750842" y="1638299"/>
              <a:ext cx="1535159" cy="16494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>
              <a:stCxn id="215" idx="6"/>
              <a:endCxn id="273" idx="3"/>
            </p:cNvCxnSpPr>
            <p:nvPr/>
          </p:nvCxnSpPr>
          <p:spPr>
            <a:xfrm flipV="1">
              <a:off x="762000" y="3036841"/>
              <a:ext cx="1382759" cy="2778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>
              <a:stCxn id="268" idx="4"/>
              <a:endCxn id="270" idx="7"/>
            </p:cNvCxnSpPr>
            <p:nvPr/>
          </p:nvCxnSpPr>
          <p:spPr>
            <a:xfrm rot="16200000" flipH="1">
              <a:off x="3170191" y="3192508"/>
              <a:ext cx="1382759" cy="26941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>
              <a:stCxn id="267" idx="7"/>
              <a:endCxn id="212" idx="3"/>
            </p:cNvCxnSpPr>
            <p:nvPr/>
          </p:nvCxnSpPr>
          <p:spPr>
            <a:xfrm rot="5400000" flipH="1" flipV="1">
              <a:off x="4217941" y="3836941"/>
              <a:ext cx="1470118" cy="936718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>
              <a:stCxn id="270" idx="6"/>
              <a:endCxn id="212" idx="2"/>
            </p:cNvCxnSpPr>
            <p:nvPr/>
          </p:nvCxnSpPr>
          <p:spPr>
            <a:xfrm flipV="1">
              <a:off x="3886200" y="3543300"/>
              <a:ext cx="1524000" cy="3810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>
              <a:stCxn id="273" idx="4"/>
              <a:endCxn id="276" idx="6"/>
            </p:cNvCxnSpPr>
            <p:nvPr/>
          </p:nvCxnSpPr>
          <p:spPr>
            <a:xfrm rot="5400000">
              <a:off x="1295400" y="3581400"/>
              <a:ext cx="1409700" cy="3429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>
              <a:stCxn id="273" idx="5"/>
              <a:endCxn id="270" idx="0"/>
            </p:cNvCxnSpPr>
            <p:nvPr/>
          </p:nvCxnSpPr>
          <p:spPr>
            <a:xfrm rot="16200000" flipH="1">
              <a:off x="2598691" y="2636790"/>
              <a:ext cx="849359" cy="16494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>
              <a:stCxn id="212" idx="6"/>
              <a:endCxn id="275" idx="3"/>
            </p:cNvCxnSpPr>
            <p:nvPr/>
          </p:nvCxnSpPr>
          <p:spPr>
            <a:xfrm>
              <a:off x="5486400" y="3543300"/>
              <a:ext cx="1306559" cy="255541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>
              <a:stCxn id="275" idx="7"/>
              <a:endCxn id="211" idx="3"/>
            </p:cNvCxnSpPr>
            <p:nvPr/>
          </p:nvCxnSpPr>
          <p:spPr>
            <a:xfrm rot="5400000" flipH="1" flipV="1">
              <a:off x="6503941" y="2312941"/>
              <a:ext cx="1774918" cy="1089118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>
              <a:stCxn id="275" idx="5"/>
              <a:endCxn id="272" idx="0"/>
            </p:cNvCxnSpPr>
            <p:nvPr/>
          </p:nvCxnSpPr>
          <p:spPr>
            <a:xfrm rot="16200000" flipH="1">
              <a:off x="6218191" y="4427490"/>
              <a:ext cx="1992359" cy="7350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>
              <a:stCxn id="272" idx="0"/>
              <a:endCxn id="211" idx="5"/>
            </p:cNvCxnSpPr>
            <p:nvPr/>
          </p:nvCxnSpPr>
          <p:spPr>
            <a:xfrm rot="5400000" flipH="1" flipV="1">
              <a:off x="5875291" y="3676651"/>
              <a:ext cx="3821159" cy="407941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>
              <a:stCxn id="274" idx="7"/>
              <a:endCxn id="275" idx="4"/>
            </p:cNvCxnSpPr>
            <p:nvPr/>
          </p:nvCxnSpPr>
          <p:spPr>
            <a:xfrm rot="5400000" flipH="1" flipV="1">
              <a:off x="5646691" y="4400551"/>
              <a:ext cx="1763759" cy="5826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>
              <a:stCxn id="274" idx="0"/>
              <a:endCxn id="212" idx="5"/>
            </p:cNvCxnSpPr>
            <p:nvPr/>
          </p:nvCxnSpPr>
          <p:spPr>
            <a:xfrm rot="16200000" flipV="1">
              <a:off x="4846592" y="4198891"/>
              <a:ext cx="1992359" cy="7350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>
              <a:stCxn id="267" idx="5"/>
              <a:endCxn id="274" idx="2"/>
            </p:cNvCxnSpPr>
            <p:nvPr/>
          </p:nvCxnSpPr>
          <p:spPr>
            <a:xfrm rot="16200000" flipH="1">
              <a:off x="5075191" y="4503690"/>
              <a:ext cx="506459" cy="16875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>
              <a:stCxn id="214" idx="0"/>
              <a:endCxn id="267" idx="5"/>
            </p:cNvCxnSpPr>
            <p:nvPr/>
          </p:nvCxnSpPr>
          <p:spPr>
            <a:xfrm rot="5400000" flipH="1" flipV="1">
              <a:off x="3703591" y="5772151"/>
              <a:ext cx="1458959" cy="103141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>
              <a:stCxn id="214" idx="6"/>
              <a:endCxn id="274" idx="3"/>
            </p:cNvCxnSpPr>
            <p:nvPr/>
          </p:nvCxnSpPr>
          <p:spPr>
            <a:xfrm flipV="1">
              <a:off x="4419600" y="5627641"/>
              <a:ext cx="1763759" cy="9636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>
              <a:stCxn id="274" idx="5"/>
              <a:endCxn id="272" idx="2"/>
            </p:cNvCxnSpPr>
            <p:nvPr/>
          </p:nvCxnSpPr>
          <p:spPr>
            <a:xfrm rot="16200000" flipH="1">
              <a:off x="6789691" y="5075190"/>
              <a:ext cx="201659" cy="13065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>
              <a:stCxn id="214" idx="4"/>
              <a:endCxn id="272" idx="4"/>
            </p:cNvCxnSpPr>
            <p:nvPr/>
          </p:nvCxnSpPr>
          <p:spPr>
            <a:xfrm rot="5400000" flipH="1" flipV="1">
              <a:off x="5600700" y="4648200"/>
              <a:ext cx="762000" cy="32004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>
              <a:stCxn id="270" idx="3"/>
              <a:endCxn id="276" idx="6"/>
            </p:cNvCxnSpPr>
            <p:nvPr/>
          </p:nvCxnSpPr>
          <p:spPr>
            <a:xfrm rot="5400000">
              <a:off x="2571751" y="3208291"/>
              <a:ext cx="506459" cy="19923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>
              <a:stCxn id="215" idx="5"/>
              <a:endCxn id="276" idx="3"/>
            </p:cNvCxnSpPr>
            <p:nvPr/>
          </p:nvCxnSpPr>
          <p:spPr>
            <a:xfrm rot="16200000" flipH="1">
              <a:off x="685800" y="3406682"/>
              <a:ext cx="1143000" cy="1012918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>
              <a:stCxn id="215" idx="3"/>
              <a:endCxn id="266" idx="2"/>
            </p:cNvCxnSpPr>
            <p:nvPr/>
          </p:nvCxnSpPr>
          <p:spPr>
            <a:xfrm rot="16200000" flipH="1">
              <a:off x="-628650" y="4667249"/>
              <a:ext cx="3097259" cy="446041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>
              <a:stCxn id="276" idx="4"/>
              <a:endCxn id="266" idx="7"/>
            </p:cNvCxnSpPr>
            <p:nvPr/>
          </p:nvCxnSpPr>
          <p:spPr>
            <a:xfrm rot="5400000">
              <a:off x="541292" y="5162550"/>
              <a:ext cx="1916159" cy="5826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>
              <a:stCxn id="213" idx="1"/>
              <a:endCxn id="266" idx="6"/>
            </p:cNvCxnSpPr>
            <p:nvPr/>
          </p:nvCxnSpPr>
          <p:spPr>
            <a:xfrm rot="16200000" flipH="1" flipV="1">
              <a:off x="1478009" y="5314949"/>
              <a:ext cx="865141" cy="13827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>
              <a:stCxn id="276" idx="5"/>
              <a:endCxn id="213" idx="0"/>
            </p:cNvCxnSpPr>
            <p:nvPr/>
          </p:nvCxnSpPr>
          <p:spPr>
            <a:xfrm rot="16200000" flipH="1">
              <a:off x="1684291" y="4617990"/>
              <a:ext cx="1077959" cy="811259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>
              <a:stCxn id="270" idx="3"/>
              <a:endCxn id="213" idx="7"/>
            </p:cNvCxnSpPr>
            <p:nvPr/>
          </p:nvCxnSpPr>
          <p:spPr>
            <a:xfrm rot="5400000">
              <a:off x="2427241" y="4179841"/>
              <a:ext cx="1622518" cy="1165318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>
              <a:stCxn id="270" idx="6"/>
              <a:endCxn id="267" idx="2"/>
            </p:cNvCxnSpPr>
            <p:nvPr/>
          </p:nvCxnSpPr>
          <p:spPr>
            <a:xfrm>
              <a:off x="3886200" y="3924300"/>
              <a:ext cx="533400" cy="11430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>
              <a:stCxn id="267" idx="2"/>
              <a:endCxn id="213" idx="5"/>
            </p:cNvCxnSpPr>
            <p:nvPr/>
          </p:nvCxnSpPr>
          <p:spPr>
            <a:xfrm rot="10800000" flipV="1">
              <a:off x="2655842" y="5067299"/>
              <a:ext cx="1763759" cy="560341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/>
            <p:cNvCxnSpPr>
              <a:stCxn id="214" idx="2"/>
              <a:endCxn id="213" idx="6"/>
            </p:cNvCxnSpPr>
            <p:nvPr/>
          </p:nvCxnSpPr>
          <p:spPr>
            <a:xfrm rot="10800000">
              <a:off x="2667000" y="5600700"/>
              <a:ext cx="1676400" cy="9906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/>
            <p:cNvCxnSpPr>
              <a:stCxn id="214" idx="3"/>
              <a:endCxn id="266" idx="5"/>
            </p:cNvCxnSpPr>
            <p:nvPr/>
          </p:nvCxnSpPr>
          <p:spPr>
            <a:xfrm rot="5400000" flipH="1">
              <a:off x="2705100" y="4968782"/>
              <a:ext cx="152400" cy="3146518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5" name="Picture 3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6854" y="4541674"/>
            <a:ext cx="1995946" cy="215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267199"/>
            <a:ext cx="2013891" cy="251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Simplified control of deformation</a:t>
            </a:r>
          </a:p>
          <a:p>
            <a:endParaRPr lang="en-US" dirty="0"/>
          </a:p>
        </p:txBody>
      </p:sp>
      <p:pic>
        <p:nvPicPr>
          <p:cNvPr id="60418" name="Picture 2" descr="http://3.bp.blogspot.com/-BDLlSB159ks/Tn00J766V7I/AAAAAAAAAao/vVieJogeNJU/s1600/Treb_Tsai_ArenaNet_High_Poly_Fro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3492500" cy="4314825"/>
          </a:xfrm>
          <a:prstGeom prst="rect">
            <a:avLst/>
          </a:prstGeom>
          <a:noFill/>
        </p:spPr>
      </p:pic>
      <p:pic>
        <p:nvPicPr>
          <p:cNvPr id="60420" name="Picture 4" descr="http://2.bp.blogspot.com/-BVGo8qd5eWk/Tn00KbwC1dI/AAAAAAAAAas/13z3to9Grkc/s1600/Treb_Tsai_ArenaNet_High_Poly_S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286000"/>
            <a:ext cx="3492500" cy="4314825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2585453" y="2590800"/>
            <a:ext cx="0" cy="5334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90800" y="3124200"/>
            <a:ext cx="275389" cy="14705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320758" y="3124201"/>
            <a:ext cx="270043" cy="14704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90800" y="3124200"/>
            <a:ext cx="0" cy="9144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590800" y="4038600"/>
            <a:ext cx="228600" cy="762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2362200" y="4038600"/>
            <a:ext cx="228600" cy="762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819400" y="4114800"/>
            <a:ext cx="0" cy="9906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362200" y="4114800"/>
            <a:ext cx="0" cy="9906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209800" y="5105400"/>
            <a:ext cx="152400" cy="11430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19400" y="5105400"/>
            <a:ext cx="152400" cy="11430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866189" y="3138905"/>
            <a:ext cx="334211" cy="213895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981200" y="3138905"/>
            <a:ext cx="350253" cy="213895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200400" y="3352800"/>
            <a:ext cx="609600" cy="3048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1371600" y="3352800"/>
            <a:ext cx="609600" cy="3048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1066800" y="3657600"/>
            <a:ext cx="304800" cy="1524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3810000" y="3657600"/>
            <a:ext cx="304800" cy="1524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05600" y="2590800"/>
            <a:ext cx="76200" cy="4572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657474" y="3668295"/>
            <a:ext cx="48126" cy="370305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6629400" y="4038600"/>
            <a:ext cx="76200" cy="762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6629400" y="4114800"/>
            <a:ext cx="76200" cy="9906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6705600" y="5105400"/>
            <a:ext cx="228600" cy="11430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6662824" y="3276600"/>
            <a:ext cx="118976" cy="397042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781800" y="3048000"/>
            <a:ext cx="0" cy="244642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2971800" y="6248400"/>
            <a:ext cx="76200" cy="762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>
            <a:off x="2133600" y="6248400"/>
            <a:ext cx="76200" cy="762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>
            <a:off x="6629400" y="6248400"/>
            <a:ext cx="304800" cy="762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Details</a:t>
            </a:r>
            <a:endParaRPr lang="en-US" dirty="0"/>
          </a:p>
        </p:txBody>
      </p:sp>
      <p:pic>
        <p:nvPicPr>
          <p:cNvPr id="5" name="Picture 2" descr="C:\joe\research\multiscalemesh\presentation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1463" y="1737360"/>
            <a:ext cx="1901825" cy="4332288"/>
          </a:xfrm>
          <a:prstGeom prst="rect">
            <a:avLst/>
          </a:prstGeom>
          <a:noFill/>
        </p:spPr>
      </p:pic>
      <p:pic>
        <p:nvPicPr>
          <p:cNvPr id="10" name="Picture 6" descr="C:\joe\research\multiscalemesh\presentation\d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324600"/>
            <a:ext cx="922338" cy="254000"/>
          </a:xfrm>
          <a:prstGeom prst="rect">
            <a:avLst/>
          </a:prstGeom>
          <a:noFill/>
        </p:spPr>
      </p:pic>
      <p:pic>
        <p:nvPicPr>
          <p:cNvPr id="12" name="Picture 5" descr="C:\joe\research\multiscalemesh\presentation\arro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6324600"/>
            <a:ext cx="1327150" cy="25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Details</a:t>
            </a:r>
            <a:endParaRPr lang="en-US" dirty="0"/>
          </a:p>
        </p:txBody>
      </p:sp>
      <p:pic>
        <p:nvPicPr>
          <p:cNvPr id="5" name="Picture 2" descr="C:\joe\research\multiscalemesh\presentation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1463" y="1737360"/>
            <a:ext cx="1901825" cy="4332288"/>
          </a:xfrm>
          <a:prstGeom prst="rect">
            <a:avLst/>
          </a:prstGeom>
          <a:noFill/>
        </p:spPr>
      </p:pic>
      <p:pic>
        <p:nvPicPr>
          <p:cNvPr id="6" name="Picture 3" descr="C:\joe\research\multiscalemesh\presentation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1388" y="1737360"/>
            <a:ext cx="2081212" cy="4332288"/>
          </a:xfrm>
          <a:prstGeom prst="rect">
            <a:avLst/>
          </a:prstGeom>
          <a:noFill/>
        </p:spPr>
      </p:pic>
      <p:pic>
        <p:nvPicPr>
          <p:cNvPr id="8" name="Picture 5" descr="C:\joe\research\multiscalemesh\presentation\arro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6324600"/>
            <a:ext cx="1327150" cy="254000"/>
          </a:xfrm>
          <a:prstGeom prst="rect">
            <a:avLst/>
          </a:prstGeom>
          <a:noFill/>
        </p:spPr>
      </p:pic>
      <p:pic>
        <p:nvPicPr>
          <p:cNvPr id="10" name="Picture 6" descr="C:\joe\research\multiscalemesh\presentation\do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6324600"/>
            <a:ext cx="922338" cy="254000"/>
          </a:xfrm>
          <a:prstGeom prst="rect">
            <a:avLst/>
          </a:prstGeom>
          <a:noFill/>
        </p:spPr>
      </p:pic>
      <p:pic>
        <p:nvPicPr>
          <p:cNvPr id="12" name="Picture 5" descr="C:\joe\research\multiscalemesh\presentation\arro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1250" y="6324600"/>
            <a:ext cx="1327150" cy="25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Details</a:t>
            </a:r>
            <a:endParaRPr lang="en-US" dirty="0"/>
          </a:p>
        </p:txBody>
      </p:sp>
      <p:pic>
        <p:nvPicPr>
          <p:cNvPr id="3074" name="Picture 2" descr="C:\joe\research\multiscalemesh\presentation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1463" y="1737360"/>
            <a:ext cx="1901825" cy="4332288"/>
          </a:xfrm>
          <a:prstGeom prst="rect">
            <a:avLst/>
          </a:prstGeom>
          <a:noFill/>
        </p:spPr>
      </p:pic>
      <p:pic>
        <p:nvPicPr>
          <p:cNvPr id="3075" name="Picture 3" descr="C:\joe\research\multiscalemesh\presentation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1388" y="1737360"/>
            <a:ext cx="2081212" cy="4332288"/>
          </a:xfrm>
          <a:prstGeom prst="rect">
            <a:avLst/>
          </a:prstGeom>
          <a:noFill/>
        </p:spPr>
      </p:pic>
      <p:pic>
        <p:nvPicPr>
          <p:cNvPr id="3076" name="Picture 4" descr="C:\joe\research\multiscalemesh\presentation\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6913" y="1737360"/>
            <a:ext cx="1901825" cy="4332288"/>
          </a:xfrm>
          <a:prstGeom prst="rect">
            <a:avLst/>
          </a:prstGeom>
          <a:noFill/>
        </p:spPr>
      </p:pic>
      <p:pic>
        <p:nvPicPr>
          <p:cNvPr id="3077" name="Picture 5" descr="C:\joe\research\multiscalemesh\presentation\arro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6324600"/>
            <a:ext cx="1327150" cy="254000"/>
          </a:xfrm>
          <a:prstGeom prst="rect">
            <a:avLst/>
          </a:prstGeom>
          <a:noFill/>
        </p:spPr>
      </p:pic>
      <p:pic>
        <p:nvPicPr>
          <p:cNvPr id="8" name="Picture 5" descr="C:\joe\research\multiscalemesh\presentation\arro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1250" y="6324600"/>
            <a:ext cx="1327150" cy="254000"/>
          </a:xfrm>
          <a:prstGeom prst="rect">
            <a:avLst/>
          </a:prstGeom>
          <a:noFill/>
        </p:spPr>
      </p:pic>
      <p:pic>
        <p:nvPicPr>
          <p:cNvPr id="3078" name="Picture 6" descr="C:\joe\research\multiscalemesh\presentation\do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6324600"/>
            <a:ext cx="922338" cy="254000"/>
          </a:xfrm>
          <a:prstGeom prst="rect">
            <a:avLst/>
          </a:prstGeom>
          <a:noFill/>
        </p:spPr>
      </p:pic>
      <p:pic>
        <p:nvPicPr>
          <p:cNvPr id="10" name="Picture 6" descr="C:\joe\research\multiscalemesh\presentation\do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73862" y="6324600"/>
            <a:ext cx="922338" cy="25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Details Constrained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Deform local neighborhood before expansion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88590" y="2650902"/>
            <a:ext cx="8526810" cy="4054698"/>
            <a:chOff x="292246" y="2422303"/>
            <a:chExt cx="8719498" cy="4207097"/>
          </a:xfrm>
        </p:grpSpPr>
        <p:pic>
          <p:nvPicPr>
            <p:cNvPr id="16" name="Picture 2" descr="C:\joe\research\multiscalemesh\presentation\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2246" y="2438400"/>
              <a:ext cx="1612754" cy="3673792"/>
            </a:xfrm>
            <a:prstGeom prst="rect">
              <a:avLst/>
            </a:prstGeom>
            <a:noFill/>
          </p:spPr>
        </p:pic>
        <p:pic>
          <p:nvPicPr>
            <p:cNvPr id="17" name="Picture 3" descr="C:\joe\research\multiscalemesh\presentation\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74126" y="2438400"/>
              <a:ext cx="1764874" cy="3673792"/>
            </a:xfrm>
            <a:prstGeom prst="rect">
              <a:avLst/>
            </a:prstGeom>
            <a:noFill/>
          </p:spPr>
        </p:pic>
        <p:pic>
          <p:nvPicPr>
            <p:cNvPr id="18" name="Picture 4" descr="C:\joe\research\multiscalemesh\presentation\3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15200" y="2438400"/>
              <a:ext cx="1612754" cy="3673792"/>
            </a:xfrm>
            <a:prstGeom prst="rect">
              <a:avLst/>
            </a:prstGeom>
            <a:noFill/>
          </p:spPr>
        </p:pic>
        <p:pic>
          <p:nvPicPr>
            <p:cNvPr id="19" name="Picture 5" descr="C:\joe\research\multiscalemesh\presentation\arrow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89176" y="6414008"/>
              <a:ext cx="1125424" cy="215392"/>
            </a:xfrm>
            <a:prstGeom prst="rect">
              <a:avLst/>
            </a:prstGeom>
            <a:noFill/>
          </p:spPr>
        </p:pic>
        <p:pic>
          <p:nvPicPr>
            <p:cNvPr id="20" name="Picture 5" descr="C:\joe\research\multiscalemesh\presentation\arrow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99376" y="6414008"/>
              <a:ext cx="1125424" cy="215392"/>
            </a:xfrm>
            <a:prstGeom prst="rect">
              <a:avLst/>
            </a:prstGeom>
            <a:noFill/>
          </p:spPr>
        </p:pic>
        <p:pic>
          <p:nvPicPr>
            <p:cNvPr id="21" name="Picture 6" descr="C:\joe\research\multiscalemesh\presentation\do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8697" y="6414008"/>
              <a:ext cx="782144" cy="215392"/>
            </a:xfrm>
            <a:prstGeom prst="rect">
              <a:avLst/>
            </a:prstGeom>
            <a:noFill/>
          </p:spPr>
        </p:pic>
        <p:pic>
          <p:nvPicPr>
            <p:cNvPr id="22" name="Picture 6" descr="C:\joe\research\multiscalemesh\presentation\do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29600" y="6414008"/>
              <a:ext cx="782144" cy="215392"/>
            </a:xfrm>
            <a:prstGeom prst="rect">
              <a:avLst/>
            </a:prstGeom>
            <a:noFill/>
          </p:spPr>
        </p:pic>
        <p:pic>
          <p:nvPicPr>
            <p:cNvPr id="23" name="Picture 2" descr="C:\joe\research\multiscalemesh\presentation\4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81200" y="2422303"/>
              <a:ext cx="3442246" cy="3761296"/>
            </a:xfrm>
            <a:prstGeom prst="rect">
              <a:avLst/>
            </a:prstGeom>
            <a:noFill/>
          </p:spPr>
        </p:pic>
        <p:pic>
          <p:nvPicPr>
            <p:cNvPr id="24" name="Picture 5" descr="C:\joe\research\multiscalemesh\presentation\arrow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46776" y="6414008"/>
              <a:ext cx="1125424" cy="215392"/>
            </a:xfrm>
            <a:prstGeom prst="rect">
              <a:avLst/>
            </a:prstGeom>
            <a:noFill/>
          </p:spPr>
        </p:pic>
        <p:pic>
          <p:nvPicPr>
            <p:cNvPr id="25" name="Picture 5" descr="C:\joe\research\multiscalemesh\presentation\arrow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41776" y="6414008"/>
              <a:ext cx="1125424" cy="21539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Details Constrained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1700" y="1649152"/>
            <a:ext cx="4914900" cy="84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5" name="Group 24"/>
          <p:cNvGrpSpPr/>
          <p:nvPr/>
        </p:nvGrpSpPr>
        <p:grpSpPr>
          <a:xfrm>
            <a:off x="388590" y="2650902"/>
            <a:ext cx="8526810" cy="4054698"/>
            <a:chOff x="292246" y="2422303"/>
            <a:chExt cx="8719498" cy="4207097"/>
          </a:xfrm>
        </p:grpSpPr>
        <p:pic>
          <p:nvPicPr>
            <p:cNvPr id="26" name="Picture 2" descr="C:\joe\research\multiscalemesh\presentation\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246" y="2438400"/>
              <a:ext cx="1612754" cy="3673792"/>
            </a:xfrm>
            <a:prstGeom prst="rect">
              <a:avLst/>
            </a:prstGeom>
            <a:noFill/>
          </p:spPr>
        </p:pic>
        <p:pic>
          <p:nvPicPr>
            <p:cNvPr id="27" name="Picture 3" descr="C:\joe\research\multiscalemesh\presentation\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74126" y="2438400"/>
              <a:ext cx="1764874" cy="3673792"/>
            </a:xfrm>
            <a:prstGeom prst="rect">
              <a:avLst/>
            </a:prstGeom>
            <a:noFill/>
          </p:spPr>
        </p:pic>
        <p:pic>
          <p:nvPicPr>
            <p:cNvPr id="28" name="Picture 4" descr="C:\joe\research\multiscalemesh\presentation\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15200" y="2438400"/>
              <a:ext cx="1612754" cy="3673792"/>
            </a:xfrm>
            <a:prstGeom prst="rect">
              <a:avLst/>
            </a:prstGeom>
            <a:noFill/>
          </p:spPr>
        </p:pic>
        <p:pic>
          <p:nvPicPr>
            <p:cNvPr id="29" name="Picture 5" descr="C:\joe\research\multiscalemesh\presentation\arrow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89176" y="6414008"/>
              <a:ext cx="1125424" cy="215392"/>
            </a:xfrm>
            <a:prstGeom prst="rect">
              <a:avLst/>
            </a:prstGeom>
            <a:noFill/>
          </p:spPr>
        </p:pic>
        <p:pic>
          <p:nvPicPr>
            <p:cNvPr id="30" name="Picture 5" descr="C:\joe\research\multiscalemesh\presentation\arrow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99376" y="6414008"/>
              <a:ext cx="1125424" cy="215392"/>
            </a:xfrm>
            <a:prstGeom prst="rect">
              <a:avLst/>
            </a:prstGeom>
            <a:noFill/>
          </p:spPr>
        </p:pic>
        <p:pic>
          <p:nvPicPr>
            <p:cNvPr id="31" name="Picture 6" descr="C:\joe\research\multiscalemesh\presentation\dot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8697" y="6414008"/>
              <a:ext cx="782144" cy="215392"/>
            </a:xfrm>
            <a:prstGeom prst="rect">
              <a:avLst/>
            </a:prstGeom>
            <a:noFill/>
          </p:spPr>
        </p:pic>
        <p:pic>
          <p:nvPicPr>
            <p:cNvPr id="32" name="Picture 6" descr="C:\joe\research\multiscalemesh\presentation\dot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229600" y="6414008"/>
              <a:ext cx="782144" cy="215392"/>
            </a:xfrm>
            <a:prstGeom prst="rect">
              <a:avLst/>
            </a:prstGeom>
            <a:noFill/>
          </p:spPr>
        </p:pic>
        <p:pic>
          <p:nvPicPr>
            <p:cNvPr id="33" name="Picture 2" descr="C:\joe\research\multiscalemesh\presentation\4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1200" y="2422303"/>
              <a:ext cx="3442246" cy="3761296"/>
            </a:xfrm>
            <a:prstGeom prst="rect">
              <a:avLst/>
            </a:prstGeom>
            <a:noFill/>
          </p:spPr>
        </p:pic>
        <p:pic>
          <p:nvPicPr>
            <p:cNvPr id="34" name="Picture 5" descr="C:\joe\research\multiscalemesh\presentation\arrow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46776" y="6414008"/>
              <a:ext cx="1125424" cy="215392"/>
            </a:xfrm>
            <a:prstGeom prst="rect">
              <a:avLst/>
            </a:prstGeom>
            <a:noFill/>
          </p:spPr>
        </p:pic>
        <p:pic>
          <p:nvPicPr>
            <p:cNvPr id="35" name="Picture 5" descr="C:\joe\research\multiscalemesh\presentation\arrow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41776" y="6414008"/>
              <a:ext cx="1125424" cy="21539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Transforms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72348"/>
            <a:ext cx="8632442" cy="336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26593" y="5435025"/>
            <a:ext cx="1007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Rigid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657600" y="5435025"/>
            <a:ext cx="1744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Similarity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780652" y="5435025"/>
            <a:ext cx="1372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Stretch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6530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Transforms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66773"/>
          <a:stretch/>
        </p:blipFill>
        <p:spPr bwMode="auto">
          <a:xfrm>
            <a:off x="228600" y="1972348"/>
            <a:ext cx="2868283" cy="336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59237" y="5435025"/>
            <a:ext cx="1007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Rigid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6363420"/>
            <a:ext cx="1930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Arung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et al. 1987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449" y="2133600"/>
            <a:ext cx="1559586" cy="48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5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Transforms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66773"/>
          <a:stretch/>
        </p:blipFill>
        <p:spPr bwMode="auto">
          <a:xfrm>
            <a:off x="228600" y="1972348"/>
            <a:ext cx="2868283" cy="336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59237" y="5435025"/>
            <a:ext cx="1007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Rigid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6363420"/>
            <a:ext cx="1930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Arung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et al. 1987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449" y="2133600"/>
            <a:ext cx="1559586" cy="48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505202" y="2941760"/>
            <a:ext cx="4800598" cy="91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16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Transforms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66773"/>
          <a:stretch/>
        </p:blipFill>
        <p:spPr bwMode="auto">
          <a:xfrm>
            <a:off x="228600" y="1972348"/>
            <a:ext cx="2868283" cy="336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59237" y="5435025"/>
            <a:ext cx="1007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Rigid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6363420"/>
            <a:ext cx="1930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Arung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et al. 1987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449" y="2133600"/>
            <a:ext cx="1559586" cy="48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449" y="4052702"/>
            <a:ext cx="1838490" cy="51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505202" y="2941760"/>
            <a:ext cx="4800598" cy="91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36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Transforms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66773"/>
          <a:stretch/>
        </p:blipFill>
        <p:spPr bwMode="auto">
          <a:xfrm>
            <a:off x="228600" y="1972348"/>
            <a:ext cx="2868283" cy="336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59237" y="5435025"/>
            <a:ext cx="1007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Rigid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6363420"/>
            <a:ext cx="1930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Arung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et al. 1987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449" y="2133600"/>
            <a:ext cx="1559586" cy="48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449" y="4052702"/>
            <a:ext cx="1838490" cy="51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229" y="4945519"/>
            <a:ext cx="1610814" cy="48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505202" y="2941760"/>
            <a:ext cx="4800598" cy="91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41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Simplified control of deformation</a:t>
            </a:r>
          </a:p>
          <a:p>
            <a:r>
              <a:rPr lang="en-US" dirty="0" smtClean="0"/>
              <a:t>No auxiliary control structures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Transforms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3386" t="513" r="33386" b="-513"/>
          <a:stretch/>
        </p:blipFill>
        <p:spPr bwMode="auto">
          <a:xfrm>
            <a:off x="245852" y="1989600"/>
            <a:ext cx="2868283" cy="336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90547" y="5435025"/>
            <a:ext cx="1744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Similarity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382" y="3886200"/>
            <a:ext cx="5053282" cy="104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073" y="2548626"/>
            <a:ext cx="1485900" cy="45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34000" y="6363420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Horn 1987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5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Transforms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6772"/>
          <a:stretch/>
        </p:blipFill>
        <p:spPr bwMode="auto">
          <a:xfrm>
            <a:off x="254478" y="1972348"/>
            <a:ext cx="2868283" cy="336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76367" y="5435025"/>
            <a:ext cx="1372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Stretch</a:t>
            </a:r>
            <a:endParaRPr lang="en-US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72348"/>
            <a:ext cx="5610226" cy="81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6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Transforms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6772"/>
          <a:stretch/>
        </p:blipFill>
        <p:spPr bwMode="auto">
          <a:xfrm>
            <a:off x="254478" y="1972348"/>
            <a:ext cx="2868283" cy="336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76367" y="5435025"/>
            <a:ext cx="1372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Stretch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757" y="3122400"/>
            <a:ext cx="1420312" cy="53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72348"/>
            <a:ext cx="5610226" cy="81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15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Transforms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6772"/>
          <a:stretch/>
        </p:blipFill>
        <p:spPr bwMode="auto">
          <a:xfrm>
            <a:off x="254478" y="1972348"/>
            <a:ext cx="2868283" cy="336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76367" y="5435025"/>
            <a:ext cx="1372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Stretch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757" y="3122400"/>
            <a:ext cx="1420312" cy="53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72348"/>
            <a:ext cx="5610226" cy="81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355" y="4036566"/>
            <a:ext cx="5943600" cy="116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18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Transforms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6772"/>
          <a:stretch/>
        </p:blipFill>
        <p:spPr bwMode="auto">
          <a:xfrm>
            <a:off x="254478" y="1972348"/>
            <a:ext cx="2868283" cy="336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76367" y="5435025"/>
            <a:ext cx="1372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Stretch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757" y="3122400"/>
            <a:ext cx="1420312" cy="53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72348"/>
            <a:ext cx="5610226" cy="81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2" y="3944506"/>
            <a:ext cx="4800598" cy="183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49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Transforms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6772"/>
          <a:stretch/>
        </p:blipFill>
        <p:spPr bwMode="auto">
          <a:xfrm>
            <a:off x="254478" y="1972348"/>
            <a:ext cx="2868283" cy="336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76367" y="5435025"/>
            <a:ext cx="1372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Stretch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757" y="3122400"/>
            <a:ext cx="1420312" cy="53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72348"/>
            <a:ext cx="5610226" cy="81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9" y="4373585"/>
            <a:ext cx="4324348" cy="110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02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4132342"/>
            <a:ext cx="4319588" cy="201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828800"/>
            <a:ext cx="5133976" cy="215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75142"/>
            <a:ext cx="5221010" cy="244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Methods</a:t>
            </a:r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22378"/>
            <a:ext cx="7315200" cy="449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 rot="18328725">
            <a:off x="1029818" y="6198748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</a:p>
        </p:txBody>
      </p:sp>
      <p:sp>
        <p:nvSpPr>
          <p:cNvPr id="6" name="TextBox 5"/>
          <p:cNvSpPr txBox="1"/>
          <p:nvPr/>
        </p:nvSpPr>
        <p:spPr>
          <a:xfrm rot="18328725">
            <a:off x="2133600" y="6173661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PriMo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 rot="18328725">
            <a:off x="3235621" y="6026293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Thin </a:t>
            </a:r>
          </a:p>
          <a:p>
            <a:r>
              <a:rPr lang="en-US" dirty="0" smtClean="0"/>
              <a:t>Shells</a:t>
            </a:r>
          </a:p>
        </p:txBody>
      </p:sp>
      <p:sp>
        <p:nvSpPr>
          <p:cNvPr id="8" name="TextBox 7"/>
          <p:cNvSpPr txBox="1"/>
          <p:nvPr/>
        </p:nvSpPr>
        <p:spPr>
          <a:xfrm rot="18328725">
            <a:off x="4130877" y="6198445"/>
            <a:ext cx="1003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</a:t>
            </a:r>
          </a:p>
        </p:txBody>
      </p:sp>
      <p:sp>
        <p:nvSpPr>
          <p:cNvPr id="9" name="TextBox 8"/>
          <p:cNvSpPr txBox="1"/>
          <p:nvPr/>
        </p:nvSpPr>
        <p:spPr>
          <a:xfrm rot="18328725">
            <a:off x="5106815" y="6145925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Laplacian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 rot="18328725">
            <a:off x="6294255" y="6001141"/>
            <a:ext cx="1035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Rotation </a:t>
            </a:r>
          </a:p>
          <a:p>
            <a:r>
              <a:rPr lang="en-US" dirty="0" smtClean="0"/>
              <a:t>Invariant</a:t>
            </a:r>
          </a:p>
        </p:txBody>
      </p:sp>
      <p:sp>
        <p:nvSpPr>
          <p:cNvPr id="12" name="TextBox 11"/>
          <p:cNvSpPr txBox="1"/>
          <p:nvPr/>
        </p:nvSpPr>
        <p:spPr>
          <a:xfrm rot="18328725">
            <a:off x="7486913" y="6120480"/>
            <a:ext cx="62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Convergence Time</a:t>
            </a:r>
            <a:endParaRPr lang="en-US" dirty="0"/>
          </a:p>
        </p:txBody>
      </p:sp>
      <p:pic>
        <p:nvPicPr>
          <p:cNvPr id="10243" name="Picture 3" descr="C:\joe\research\multiscalemesh\grapher\text7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838" y="1371600"/>
            <a:ext cx="7710562" cy="4942668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6556" y="6400800"/>
            <a:ext cx="6177244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Simplification</a:t>
            </a:r>
            <a:endParaRPr lang="en-US" dirty="0"/>
          </a:p>
        </p:txBody>
      </p:sp>
      <p:pic>
        <p:nvPicPr>
          <p:cNvPr id="1026" name="Picture 2" descr="C:\joe\research\multiscalemesh\paper3\figures\dillo_def\dillo20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1" y="1645920"/>
            <a:ext cx="4952381" cy="4952381"/>
          </a:xfrm>
          <a:prstGeom prst="rect">
            <a:avLst/>
          </a:prstGeom>
          <a:noFill/>
        </p:spPr>
      </p:pic>
      <p:pic>
        <p:nvPicPr>
          <p:cNvPr id="1029" name="Picture 5" descr="C:\joe\research\multiscalemesh\paper3\figures\dillo_def\dillo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" y="1645920"/>
            <a:ext cx="4952381" cy="4952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845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Simplified control of deformation</a:t>
            </a:r>
          </a:p>
          <a:p>
            <a:r>
              <a:rPr lang="en-US" dirty="0" smtClean="0"/>
              <a:t>No auxiliary control structures</a:t>
            </a:r>
          </a:p>
          <a:p>
            <a:r>
              <a:rPr lang="en-US" dirty="0" smtClean="0"/>
              <a:t>Fast feedback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Simplification</a:t>
            </a:r>
            <a:endParaRPr lang="en-US" dirty="0"/>
          </a:p>
        </p:txBody>
      </p:sp>
      <p:pic>
        <p:nvPicPr>
          <p:cNvPr id="2050" name="Picture 2" descr="C:\joe\research\multiscalemesh\paper3\figures\dillo_def\dillo50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619" y="1645920"/>
            <a:ext cx="4952381" cy="4952381"/>
          </a:xfrm>
          <a:prstGeom prst="rect">
            <a:avLst/>
          </a:prstGeom>
          <a:noFill/>
        </p:spPr>
      </p:pic>
      <p:pic>
        <p:nvPicPr>
          <p:cNvPr id="2054" name="Picture 6" descr="C:\joe\research\multiscalemesh\paper3\figures\dillo_def\dillo5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45920"/>
            <a:ext cx="4952381" cy="4952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168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Simplification</a:t>
            </a:r>
            <a:endParaRPr lang="en-US" dirty="0"/>
          </a:p>
        </p:txBody>
      </p:sp>
      <p:pic>
        <p:nvPicPr>
          <p:cNvPr id="3074" name="Picture 2" descr="C:\joe\research\multiscalemesh\paper3\figures\dillo_def\dillo200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619" y="1645920"/>
            <a:ext cx="4952381" cy="4952381"/>
          </a:xfrm>
          <a:prstGeom prst="rect">
            <a:avLst/>
          </a:prstGeom>
          <a:noFill/>
        </p:spPr>
      </p:pic>
      <p:pic>
        <p:nvPicPr>
          <p:cNvPr id="7" name="Picture 5" descr="C:\joe\research\multiscalemesh\paper3\figures\dillo_def\dillo20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45920"/>
            <a:ext cx="4952381" cy="4952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463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Simplification</a:t>
            </a:r>
            <a:endParaRPr lang="en-US" dirty="0"/>
          </a:p>
        </p:txBody>
      </p:sp>
      <p:pic>
        <p:nvPicPr>
          <p:cNvPr id="4100" name="Picture 4" descr="C:\joe\research\multiscalemesh\paper3\figures\dillo_def\dilloMA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5920"/>
            <a:ext cx="4952381" cy="4952381"/>
          </a:xfrm>
          <a:prstGeom prst="rect">
            <a:avLst/>
          </a:prstGeom>
          <a:noFill/>
        </p:spPr>
      </p:pic>
      <p:pic>
        <p:nvPicPr>
          <p:cNvPr id="6" name="Picture 4" descr="C:\joe\research\multiscalemesh\paper3\figures\dillo_def\dilloMA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645920"/>
            <a:ext cx="4952381" cy="4952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603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ysic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Calculate deformation at low resolution</a:t>
            </a:r>
          </a:p>
          <a:p>
            <a:r>
              <a:rPr lang="en-US" dirty="0" smtClean="0"/>
              <a:t>Expand to high resolution</a:t>
            </a:r>
          </a:p>
          <a:p>
            <a:pPr lvl="1"/>
            <a:r>
              <a:rPr lang="en-US" dirty="0" smtClean="0"/>
              <a:t>As-rigid-as-possible, satisfy constraints</a:t>
            </a:r>
          </a:p>
          <a:p>
            <a:pPr lvl="1"/>
            <a:r>
              <a:rPr lang="en-US" dirty="0" smtClean="0"/>
              <a:t>Use a local, symmetric expansion operation</a:t>
            </a:r>
          </a:p>
          <a:p>
            <a:r>
              <a:rPr lang="en-US" dirty="0" smtClean="0"/>
              <a:t>Combine with other methods</a:t>
            </a:r>
          </a:p>
          <a:p>
            <a:pPr lvl="1"/>
            <a:r>
              <a:rPr lang="en-US" dirty="0" smtClean="0"/>
              <a:t>Different deformation of base mesh</a:t>
            </a:r>
          </a:p>
          <a:p>
            <a:pPr lvl="1"/>
            <a:r>
              <a:rPr lang="en-US" dirty="0" smtClean="0"/>
              <a:t>As-similar-as-possible</a:t>
            </a:r>
            <a:r>
              <a:rPr lang="en-US" smtClean="0"/>
              <a:t>, </a:t>
            </a:r>
            <a:r>
              <a:rPr lang="en-US" smtClean="0"/>
              <a:t>stretch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Auxiliary Controls</a:t>
            </a:r>
            <a:endParaRPr lang="en-US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4419600"/>
            <a:ext cx="302895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133600"/>
            <a:ext cx="36576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429000" y="1524000"/>
            <a:ext cx="1773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Skeletons</a:t>
            </a:r>
            <a:endParaRPr lang="en-US" sz="3200" dirty="0"/>
          </a:p>
        </p:txBody>
      </p:sp>
      <p:pic>
        <p:nvPicPr>
          <p:cNvPr id="7" name="Picture 2" descr="http://3.bp.blogspot.com/-BDLlSB159ks/Tn00J766V7I/AAAAAAAAAao/vVieJogeNJU/s1600/Treb_Tsai_ArenaNet_High_Poly_Fro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286000"/>
            <a:ext cx="3492500" cy="4314825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2585453" y="2590800"/>
            <a:ext cx="0" cy="5334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90800" y="3124200"/>
            <a:ext cx="275389" cy="14705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320758" y="3124201"/>
            <a:ext cx="270043" cy="14704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90800" y="3124200"/>
            <a:ext cx="0" cy="9144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90800" y="4038600"/>
            <a:ext cx="228600" cy="762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362200" y="4038600"/>
            <a:ext cx="228600" cy="762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19400" y="4114800"/>
            <a:ext cx="0" cy="9906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362200" y="4114800"/>
            <a:ext cx="0" cy="9906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209800" y="5105400"/>
            <a:ext cx="152400" cy="11430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819400" y="5105400"/>
            <a:ext cx="152400" cy="11430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866189" y="3138905"/>
            <a:ext cx="334211" cy="213895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981200" y="3138905"/>
            <a:ext cx="350253" cy="213895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200400" y="3352800"/>
            <a:ext cx="609600" cy="3048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371600" y="3352800"/>
            <a:ext cx="609600" cy="3048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66800" y="3657600"/>
            <a:ext cx="304800" cy="1524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3810000" y="3657600"/>
            <a:ext cx="304800" cy="1524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971800" y="6248400"/>
            <a:ext cx="76200" cy="762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133600" y="6248400"/>
            <a:ext cx="76200" cy="7620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Auxiliary Controls</a:t>
            </a:r>
            <a:endParaRPr lang="en-US" dirty="0"/>
          </a:p>
        </p:txBody>
      </p:sp>
      <p:pic>
        <p:nvPicPr>
          <p:cNvPr id="30722" name="Picture 2" descr="http://public.tfh-berlin.de/%7Estevie/mod+sim/ffd-bullet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447800"/>
            <a:ext cx="5189468" cy="4524376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00"/>
            <a:ext cx="2559598" cy="454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108824" y="6324600"/>
            <a:ext cx="275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Sederberg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and Parry 1986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29000" y="1524000"/>
            <a:ext cx="1058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Grids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Auxiliary Controls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33600"/>
            <a:ext cx="3215688" cy="359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743200"/>
            <a:ext cx="5442314" cy="293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219200" y="6324600"/>
            <a:ext cx="156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Ju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et al. 2005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6324600"/>
            <a:ext cx="182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Joshi et al. 2007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57600" y="1447800"/>
            <a:ext cx="1155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Intrinsic Controls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6324600"/>
            <a:ext cx="2512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Sorkine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Alexa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2007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19258"/>
            <a:ext cx="2639542" cy="157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9860" y="3571876"/>
            <a:ext cx="1565660" cy="252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114800"/>
            <a:ext cx="379598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600200" y="6324600"/>
            <a:ext cx="199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Botsch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et al. 2006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752600"/>
            <a:ext cx="8496300" cy="18097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743200" y="1447800"/>
            <a:ext cx="3620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Thin shell simulation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3367</TotalTime>
  <Words>343</Words>
  <Application>Microsoft Office PowerPoint</Application>
  <PresentationFormat>On-screen Show (4:3)</PresentationFormat>
  <Paragraphs>131</Paragraphs>
  <Slides>54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Hierarchical Deformation of Locally Rigid Meshes</vt:lpstr>
      <vt:lpstr>Motivation</vt:lpstr>
      <vt:lpstr>Motivation</vt:lpstr>
      <vt:lpstr>Motivation</vt:lpstr>
      <vt:lpstr>Motivation</vt:lpstr>
      <vt:lpstr>Auxiliary Controls</vt:lpstr>
      <vt:lpstr>Auxiliary Controls</vt:lpstr>
      <vt:lpstr>Auxiliary Controls</vt:lpstr>
      <vt:lpstr>Intrinsic Controls</vt:lpstr>
      <vt:lpstr>Intrinsic Controls</vt:lpstr>
      <vt:lpstr>Intrinsic Controls</vt:lpstr>
      <vt:lpstr>Our Solution</vt:lpstr>
      <vt:lpstr>PowerPoint Presentation</vt:lpstr>
      <vt:lpstr>Mesh Simplification</vt:lpstr>
      <vt:lpstr>Edge Collapse Metric</vt:lpstr>
      <vt:lpstr>Edge Collapse Metric</vt:lpstr>
      <vt:lpstr>Edge Collapse Metric</vt:lpstr>
      <vt:lpstr>Edge Collapse Metric</vt:lpstr>
      <vt:lpstr>Mesh Deformation</vt:lpstr>
      <vt:lpstr>As-rigid-as-possible Deformation</vt:lpstr>
      <vt:lpstr>As-rigid-as-possible Deformation</vt:lpstr>
      <vt:lpstr>As-rigid-as-possible Deformation</vt:lpstr>
      <vt:lpstr>As-rigid-as-possible Deformation</vt:lpstr>
      <vt:lpstr>As-rigid-as-possible Deformation</vt:lpstr>
      <vt:lpstr>Adding Details</vt:lpstr>
      <vt:lpstr>Adding Details</vt:lpstr>
      <vt:lpstr>Adding Details</vt:lpstr>
      <vt:lpstr>Adding Details</vt:lpstr>
      <vt:lpstr>Adding Details</vt:lpstr>
      <vt:lpstr>Adding Details</vt:lpstr>
      <vt:lpstr>Adding Details</vt:lpstr>
      <vt:lpstr>Adding Details</vt:lpstr>
      <vt:lpstr>Adding Details Constrained</vt:lpstr>
      <vt:lpstr>Adding Details Constrained</vt:lpstr>
      <vt:lpstr>Different Transforms</vt:lpstr>
      <vt:lpstr>Different Transforms</vt:lpstr>
      <vt:lpstr>Different Transforms</vt:lpstr>
      <vt:lpstr>Different Transforms</vt:lpstr>
      <vt:lpstr>Different Transforms</vt:lpstr>
      <vt:lpstr>Different Transforms</vt:lpstr>
      <vt:lpstr>Different Transforms</vt:lpstr>
      <vt:lpstr>Different Transforms</vt:lpstr>
      <vt:lpstr>Different Transforms</vt:lpstr>
      <vt:lpstr>Different Transforms</vt:lpstr>
      <vt:lpstr>Different Transforms</vt:lpstr>
      <vt:lpstr>Results</vt:lpstr>
      <vt:lpstr>Comparison of Methods</vt:lpstr>
      <vt:lpstr>Convergence Time</vt:lpstr>
      <vt:lpstr>Benefits of Simplification</vt:lpstr>
      <vt:lpstr>Benefits of Simplification</vt:lpstr>
      <vt:lpstr>Benefits of Simplification</vt:lpstr>
      <vt:lpstr>Benefits of Simplification</vt:lpstr>
      <vt:lpstr>PowerPoint Presentation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Hierarchical Deformation of Locally Rigid Meshes</dc:title>
  <dc:creator>Josiah Manson</dc:creator>
  <cp:lastModifiedBy>admin</cp:lastModifiedBy>
  <cp:revision>249</cp:revision>
  <cp:lastPrinted>2013-10-21T17:45:40Z</cp:lastPrinted>
  <dcterms:created xsi:type="dcterms:W3CDTF">2006-08-16T00:00:00Z</dcterms:created>
  <dcterms:modified xsi:type="dcterms:W3CDTF">2013-10-28T15:56:50Z</dcterms:modified>
</cp:coreProperties>
</file>