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  <p:sldId id="283" r:id="rId9"/>
    <p:sldId id="284" r:id="rId10"/>
    <p:sldId id="258" r:id="rId11"/>
    <p:sldId id="285" r:id="rId12"/>
    <p:sldId id="286" r:id="rId13"/>
    <p:sldId id="287" r:id="rId14"/>
    <p:sldId id="299" r:id="rId15"/>
    <p:sldId id="264" r:id="rId16"/>
    <p:sldId id="265" r:id="rId17"/>
    <p:sldId id="266" r:id="rId18"/>
    <p:sldId id="267" r:id="rId19"/>
    <p:sldId id="292" r:id="rId20"/>
    <p:sldId id="301" r:id="rId21"/>
    <p:sldId id="268" r:id="rId22"/>
    <p:sldId id="269" r:id="rId23"/>
    <p:sldId id="270" r:id="rId24"/>
    <p:sldId id="271" r:id="rId25"/>
    <p:sldId id="273" r:id="rId26"/>
    <p:sldId id="274" r:id="rId27"/>
    <p:sldId id="275" r:id="rId28"/>
    <p:sldId id="276" r:id="rId29"/>
    <p:sldId id="288" r:id="rId30"/>
    <p:sldId id="291" r:id="rId31"/>
    <p:sldId id="290" r:id="rId32"/>
    <p:sldId id="293" r:id="rId33"/>
    <p:sldId id="294" r:id="rId34"/>
    <p:sldId id="295" r:id="rId35"/>
    <p:sldId id="296" r:id="rId36"/>
    <p:sldId id="297" r:id="rId37"/>
    <p:sldId id="298" r:id="rId38"/>
    <p:sldId id="30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B953C-6722-4847-A9A0-12F45FD678B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6D8E-CC0B-484C-9413-4C5D9958AE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1C56-3619-4E77-A64C-716D5C5B70F3}" type="datetimeFigureOut">
              <a:rPr lang="en-US" smtClean="0"/>
              <a:pPr/>
              <a:t>10/31/2011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F40F-977D-460E-B368-F202C3CE9F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Positive Gordon–Wixom Coordinates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Josiah Manson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Kuiyu</a:t>
            </a:r>
            <a:r>
              <a:rPr lang="en-US" dirty="0" smtClean="0"/>
              <a:t> Li</a:t>
            </a:r>
            <a:r>
              <a:rPr lang="en-US" baseline="30000" dirty="0" smtClean="0"/>
              <a:t>2</a:t>
            </a:r>
            <a:r>
              <a:rPr lang="en-US" dirty="0" smtClean="0"/>
              <a:t>, Scott Schaefer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sz="2400" baseline="30000" dirty="0" smtClean="0"/>
              <a:t>1</a:t>
            </a:r>
            <a:r>
              <a:rPr lang="en-US" sz="2400" dirty="0" smtClean="0"/>
              <a:t> Texas A&amp;M University</a:t>
            </a:r>
          </a:p>
          <a:p>
            <a:r>
              <a:rPr lang="en-US" sz="2400" baseline="30000" dirty="0" smtClean="0"/>
              <a:t>2</a:t>
            </a:r>
            <a:r>
              <a:rPr lang="en-US" sz="2400" dirty="0" smtClean="0"/>
              <a:t> Intel</a:t>
            </a:r>
            <a:endParaRPr lang="en-US" sz="2400" baseline="30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 Constraints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63052"/>
            <a:ext cx="5420678" cy="11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8200" y="1524000"/>
            <a:ext cx="2357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Boundary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interpolation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 Constraints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63052"/>
            <a:ext cx="5420678" cy="11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49049"/>
            <a:ext cx="3300413" cy="5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838200" y="1524000"/>
            <a:ext cx="2357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Boundary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interpolation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961382"/>
            <a:ext cx="1697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Linear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precision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 Constraints</a:t>
            </a:r>
            <a:endParaRPr lang="en-US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63052"/>
            <a:ext cx="5420678" cy="11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49049"/>
            <a:ext cx="3300413" cy="5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03492"/>
            <a:ext cx="4300538" cy="5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838200" y="1524000"/>
            <a:ext cx="2357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Boundary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interpolation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2961382"/>
            <a:ext cx="1697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Linear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precision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4596825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Smoothness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 Constraints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63052"/>
            <a:ext cx="5420678" cy="118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49049"/>
            <a:ext cx="3300413" cy="5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03492"/>
            <a:ext cx="4300538" cy="52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38200" y="1524000"/>
            <a:ext cx="23575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Boundary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interpolation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2961382"/>
            <a:ext cx="16973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Linear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precision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596825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Smoothness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857875"/>
            <a:ext cx="171354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38200" y="5739825"/>
            <a:ext cx="1696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Positivity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Wachspress</a:t>
            </a:r>
            <a:r>
              <a:rPr lang="en-US" dirty="0" smtClean="0"/>
              <a:t> 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Wachspress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1975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Only convex domains, obtuse angles bad</a:t>
            </a:r>
          </a:p>
          <a:p>
            <a:r>
              <a:rPr lang="en-US" dirty="0" smtClean="0"/>
              <a:t>Gordon-Wixom 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Gordon and Wixom 1974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Only convex domains</a:t>
            </a:r>
          </a:p>
          <a:p>
            <a:r>
              <a:rPr lang="en-US" dirty="0" smtClean="0"/>
              <a:t>Mean Value 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Floater 2003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Negative, but fast</a:t>
            </a:r>
          </a:p>
          <a:p>
            <a:r>
              <a:rPr lang="en-US" dirty="0" smtClean="0"/>
              <a:t>Moving Least Squares 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Manson and Schaefer 2010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Negative, but less so, slower</a:t>
            </a:r>
          </a:p>
          <a:p>
            <a:r>
              <a:rPr lang="en-US" dirty="0" smtClean="0"/>
              <a:t>Harmonic 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Joshi et al. 2007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Positive, ideal, very slow</a:t>
            </a:r>
          </a:p>
          <a:p>
            <a:r>
              <a:rPr lang="en-US" dirty="0" smtClean="0"/>
              <a:t>Maximum Entropy 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Hormann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Sukumar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Positive</a:t>
            </a:r>
            <a:r>
              <a:rPr lang="en-US" smtClean="0"/>
              <a:t>, </a:t>
            </a:r>
            <a:r>
              <a:rPr lang="en-US" smtClean="0"/>
              <a:t>non-linear optimization</a:t>
            </a:r>
            <a:r>
              <a:rPr lang="en-US" dirty="0" smtClean="0"/>
              <a:t>, probably smooth</a:t>
            </a:r>
          </a:p>
          <a:p>
            <a:r>
              <a:rPr lang="en-US" dirty="0" smtClean="0"/>
              <a:t>Positive Gordon Wixom</a:t>
            </a:r>
          </a:p>
          <a:p>
            <a:pPr lvl="1"/>
            <a:r>
              <a:rPr lang="en-US" dirty="0" smtClean="0"/>
              <a:t>Positive, evaluate integral, smooth for smooth boundaries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7745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err="1" smtClean="0"/>
              <a:t>Interpolant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4438650"/>
            <a:ext cx="909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6" y="1350918"/>
            <a:ext cx="5248274" cy="29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Gordon-Wixom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33900"/>
            <a:ext cx="67627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48000" y="6324600"/>
            <a:ext cx="267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Gordon and Wixom 1974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6" y="1350918"/>
            <a:ext cx="5248274" cy="29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Gordon-Wixom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4391025"/>
            <a:ext cx="86772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11747" y="6324600"/>
            <a:ext cx="156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Belyaev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2006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4526" y="1350918"/>
            <a:ext cx="5248274" cy="291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Value Coordinates (MVC)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064" y="1753165"/>
            <a:ext cx="3648870" cy="63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33128"/>
            <a:ext cx="7886700" cy="13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8792" y="2535687"/>
            <a:ext cx="6806008" cy="106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943600" y="4572000"/>
            <a:ext cx="2819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99667" y="6324600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Floater 2003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Coordinates:</a:t>
            </a:r>
            <a:br>
              <a:rPr lang="en-US" dirty="0" smtClean="0"/>
            </a:br>
            <a:r>
              <a:rPr lang="en-US" dirty="0" smtClean="0"/>
              <a:t>Mesh deformation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390" y="1447800"/>
            <a:ext cx="6533610" cy="186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2880312" cy="322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3375" y="3314292"/>
            <a:ext cx="5302450" cy="28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4600" y="6324600"/>
            <a:ext cx="156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et al. 2005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59373" y="6324600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Joshi et al. 2007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Value Coordinates (MVC)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2064" y="1753165"/>
            <a:ext cx="3648870" cy="63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633128"/>
            <a:ext cx="7886700" cy="13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8792" y="2535687"/>
            <a:ext cx="6806008" cy="106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99667" y="6324600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Floater 2003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Value Coordinates (MVC)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633128"/>
            <a:ext cx="7886700" cy="13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99667" y="6324600"/>
            <a:ext cx="1505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Floater 2003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1413758"/>
            <a:ext cx="5124450" cy="28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MVC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495800"/>
            <a:ext cx="6858000" cy="17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92948" y="6324600"/>
            <a:ext cx="2850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Hormann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Floater 2006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274" y="1295400"/>
            <a:ext cx="4733926" cy="306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Concave MVC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700" y="1336964"/>
            <a:ext cx="6070600" cy="331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38" y="5114925"/>
            <a:ext cx="3133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Coordinates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4" y="5181600"/>
            <a:ext cx="7934326" cy="130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3107" y="1295400"/>
            <a:ext cx="567597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Weight Function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22" y="1447800"/>
            <a:ext cx="6279978" cy="367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5257800"/>
            <a:ext cx="3219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Weight Function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22" y="1447800"/>
            <a:ext cx="6279978" cy="367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5562600"/>
            <a:ext cx="87344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Weight Function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422" y="1447800"/>
            <a:ext cx="6279978" cy="367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6388" y="5276850"/>
            <a:ext cx="5991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Functions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8705850" cy="174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bright="50000" contrast="-59000"/>
          </a:blip>
          <a:srcRect/>
          <a:stretch>
            <a:fillRect/>
          </a:stretch>
        </p:blipFill>
        <p:spPr bwMode="auto">
          <a:xfrm>
            <a:off x="2743202" y="2743200"/>
            <a:ext cx="3657598" cy="91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bright="50000" contrast="-59000"/>
          </a:blip>
          <a:srcRect/>
          <a:stretch>
            <a:fillRect/>
          </a:stretch>
        </p:blipFill>
        <p:spPr bwMode="auto">
          <a:xfrm>
            <a:off x="1394281" y="1545260"/>
            <a:ext cx="6345912" cy="104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>
            <a:off x="4266408" y="3810002"/>
            <a:ext cx="610393" cy="793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Smooth Boundaries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48" y="2133600"/>
            <a:ext cx="8595852" cy="35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Coordinates:</a:t>
            </a:r>
            <a:br>
              <a:rPr lang="en-US" dirty="0" smtClean="0"/>
            </a:br>
            <a:r>
              <a:rPr lang="en-US" dirty="0" smtClean="0"/>
              <a:t>Volumetric textures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5910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6324600"/>
            <a:ext cx="22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Takayama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et al. 2010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3" y="1684034"/>
            <a:ext cx="8572180" cy="36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Our coordinates are:</a:t>
            </a:r>
          </a:p>
          <a:p>
            <a:pPr lvl="1"/>
            <a:r>
              <a:rPr lang="en-US" dirty="0" smtClean="0"/>
              <a:t>Positive</a:t>
            </a:r>
          </a:p>
          <a:p>
            <a:pPr lvl="1"/>
            <a:r>
              <a:rPr lang="en-US" dirty="0" smtClean="0"/>
              <a:t>Smooth for smooth boundary</a:t>
            </a:r>
          </a:p>
          <a:p>
            <a:pPr lvl="1"/>
            <a:r>
              <a:rPr lang="en-US" dirty="0" smtClean="0"/>
              <a:t>Evaluated through integral</a:t>
            </a:r>
          </a:p>
          <a:p>
            <a:pPr lvl="1"/>
            <a:r>
              <a:rPr lang="en-US" dirty="0" smtClean="0"/>
              <a:t>Closed-form for polygons</a:t>
            </a:r>
          </a:p>
          <a:p>
            <a:r>
              <a:rPr lang="en-US" dirty="0" smtClean="0"/>
              <a:t>Need visibility through sample point</a:t>
            </a:r>
          </a:p>
          <a:p>
            <a:pPr lvl="1"/>
            <a:r>
              <a:rPr lang="en-US" dirty="0" smtClean="0"/>
              <a:t>Logarithmic lookup</a:t>
            </a:r>
          </a:p>
          <a:p>
            <a:pPr lvl="1"/>
            <a:r>
              <a:rPr lang="en-US" dirty="0" smtClean="0"/>
              <a:t>Slows computation</a:t>
            </a:r>
          </a:p>
          <a:p>
            <a:r>
              <a:rPr lang="en-US" dirty="0" smtClean="0"/>
              <a:t>Evidence that closed-form for polygons exists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Basis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71" y="1752600"/>
            <a:ext cx="2029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238" y="1752600"/>
            <a:ext cx="194000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649" y="1752600"/>
            <a:ext cx="16853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752600"/>
            <a:ext cx="136324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Basis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971" y="1752600"/>
            <a:ext cx="20298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1472386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4114800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5181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5867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388644" y="4526756"/>
            <a:ext cx="38102" cy="14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Basis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96" y="1752600"/>
            <a:ext cx="194000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1472386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4114800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71628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57800" y="5486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388644" y="4526756"/>
            <a:ext cx="38102" cy="14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Basis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168533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1472386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4114800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72390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4388644" y="4526756"/>
            <a:ext cx="38102" cy="14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Smoothness of Basis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754" y="1752600"/>
            <a:ext cx="136324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1472386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0663" y="4114800"/>
            <a:ext cx="4519476" cy="264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7239000" y="3276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10400" y="5791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388644" y="4526756"/>
            <a:ext cx="38102" cy="142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3" y="1684034"/>
            <a:ext cx="8572180" cy="364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5786735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11.6 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5786735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102 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786735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5.7 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5786735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3.0 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17161" y="5786735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0.42 s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Coordinates:</a:t>
            </a:r>
            <a:br>
              <a:rPr lang="en-US" dirty="0" smtClean="0"/>
            </a:br>
            <a:r>
              <a:rPr lang="en-US" dirty="0" err="1" smtClean="0"/>
              <a:t>Rasterize</a:t>
            </a:r>
            <a:r>
              <a:rPr lang="en-US" dirty="0" smtClean="0"/>
              <a:t> polygons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438402" cy="260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810000"/>
            <a:ext cx="2438400" cy="253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9710"/>
            <a:ext cx="3137546" cy="42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0" y="6324600"/>
            <a:ext cx="275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Hormann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Tarini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2004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Coordinates:</a:t>
            </a:r>
            <a:br>
              <a:rPr lang="en-US" dirty="0" smtClean="0"/>
            </a:br>
            <a:r>
              <a:rPr lang="en-US" dirty="0" smtClean="0"/>
              <a:t>Surface representation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1724025"/>
            <a:ext cx="43910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5871" y="6324600"/>
            <a:ext cx="1828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Loop et al. 1989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Coordinates:</a:t>
            </a:r>
            <a:br>
              <a:rPr lang="en-US" dirty="0" smtClean="0"/>
            </a:br>
            <a:r>
              <a:rPr lang="en-US" dirty="0" smtClean="0"/>
              <a:t>Image editing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6713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05871" y="6324600"/>
            <a:ext cx="219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Farbman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et al. 2009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</a:t>
            </a:r>
            <a:r>
              <a:rPr lang="en-US" dirty="0" err="1" smtClean="0"/>
              <a:t>Interpolant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2776538"/>
            <a:ext cx="5781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</a:t>
            </a:r>
            <a:r>
              <a:rPr lang="en-US" dirty="0" err="1" smtClean="0"/>
              <a:t>Interpolant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2776538"/>
            <a:ext cx="5781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51442" y="2971800"/>
            <a:ext cx="1030357" cy="8382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2"/>
            <a:endCxn id="6" idx="0"/>
          </p:cNvCxnSpPr>
          <p:nvPr/>
        </p:nvCxnSpPr>
        <p:spPr>
          <a:xfrm rot="5400000">
            <a:off x="5039519" y="3649698"/>
            <a:ext cx="1066800" cy="138740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4876800"/>
            <a:ext cx="5338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boundary values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Barycentric</a:t>
            </a:r>
            <a:r>
              <a:rPr lang="en-US" dirty="0" smtClean="0"/>
              <a:t> </a:t>
            </a:r>
            <a:r>
              <a:rPr lang="en-US" dirty="0" err="1" smtClean="0"/>
              <a:t>Interpolant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2776538"/>
            <a:ext cx="5781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320209" y="2971800"/>
            <a:ext cx="1484244" cy="838200"/>
          </a:xfrm>
          <a:prstGeom prst="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  <a:endCxn id="7" idx="0"/>
          </p:cNvCxnSpPr>
          <p:nvPr/>
        </p:nvCxnSpPr>
        <p:spPr>
          <a:xfrm rot="5400000">
            <a:off x="4308605" y="4123074"/>
            <a:ext cx="1066800" cy="440653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09800" y="4876800"/>
            <a:ext cx="4823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basis functions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coordinates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335</Words>
  <Application>Microsoft Office PowerPoint</Application>
  <PresentationFormat>On-screen Show (4:3)</PresentationFormat>
  <Paragraphs>100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Positive Gordon–Wixom Coordinates</vt:lpstr>
      <vt:lpstr>Barycentric Coordinates: Mesh deformation</vt:lpstr>
      <vt:lpstr>Barycentric Coordinates: Volumetric textures</vt:lpstr>
      <vt:lpstr>Barycentric Coordinates: Rasterize polygons</vt:lpstr>
      <vt:lpstr>Barycentric Coordinates: Surface representation</vt:lpstr>
      <vt:lpstr>Barycentric Coordinates: Image editing</vt:lpstr>
      <vt:lpstr>Barycentric Interpolant</vt:lpstr>
      <vt:lpstr>Barycentric Interpolant</vt:lpstr>
      <vt:lpstr>Barycentric Interpolant</vt:lpstr>
      <vt:lpstr>Basis Function Constraints</vt:lpstr>
      <vt:lpstr>Basis Function Constraints</vt:lpstr>
      <vt:lpstr>Basis Function Constraints</vt:lpstr>
      <vt:lpstr>Basis Function Constraints</vt:lpstr>
      <vt:lpstr>Types of Coordinates</vt:lpstr>
      <vt:lpstr>Notation</vt:lpstr>
      <vt:lpstr>Linear Interpolant</vt:lpstr>
      <vt:lpstr>Gordon-Wixom</vt:lpstr>
      <vt:lpstr>Weighted Gordon-Wixom</vt:lpstr>
      <vt:lpstr>Mean Value Coordinates (MVC)</vt:lpstr>
      <vt:lpstr>Mean Value Coordinates (MVC)</vt:lpstr>
      <vt:lpstr>Mean Value Coordinates (MVC)</vt:lpstr>
      <vt:lpstr>Concave MVC</vt:lpstr>
      <vt:lpstr>Concave MVC</vt:lpstr>
      <vt:lpstr>Our Coordinates</vt:lpstr>
      <vt:lpstr>Our Weight Function</vt:lpstr>
      <vt:lpstr>Our Weight Function</vt:lpstr>
      <vt:lpstr>Our Weight Function</vt:lpstr>
      <vt:lpstr>Basis Functions</vt:lpstr>
      <vt:lpstr>Approximating Smooth Boundaries</vt:lpstr>
      <vt:lpstr>Comparison</vt:lpstr>
      <vt:lpstr>Conclusion</vt:lpstr>
      <vt:lpstr>Slide 32</vt:lpstr>
      <vt:lpstr>Smoothness of Basis</vt:lpstr>
      <vt:lpstr>Smoothness of Basis</vt:lpstr>
      <vt:lpstr>Smoothness of Basis</vt:lpstr>
      <vt:lpstr>Smoothness of Basis</vt:lpstr>
      <vt:lpstr>Smoothness of Basis</vt:lpstr>
      <vt:lpstr>Comparison</vt:lpstr>
    </vt:vector>
  </TitlesOfParts>
  <Company>Texas A&amp;M University - Computer Science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Gordon–Wixom coordinates</dc:title>
  <dc:creator>Josiah Manson</dc:creator>
  <cp:lastModifiedBy>Josiah Manson</cp:lastModifiedBy>
  <cp:revision>66</cp:revision>
  <dcterms:created xsi:type="dcterms:W3CDTF">2011-10-04T19:56:35Z</dcterms:created>
  <dcterms:modified xsi:type="dcterms:W3CDTF">2011-10-31T18:12:45Z</dcterms:modified>
</cp:coreProperties>
</file>